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699" r:id="rId2"/>
    <p:sldMasterId id="2147483658" r:id="rId3"/>
  </p:sldMasterIdLst>
  <p:notesMasterIdLst>
    <p:notesMasterId r:id="rId25"/>
  </p:notesMasterIdLst>
  <p:handoutMasterIdLst>
    <p:handoutMasterId r:id="rId26"/>
  </p:handoutMasterIdLst>
  <p:sldIdLst>
    <p:sldId id="1204" r:id="rId4"/>
    <p:sldId id="977" r:id="rId5"/>
    <p:sldId id="1221" r:id="rId6"/>
    <p:sldId id="1209" r:id="rId7"/>
    <p:sldId id="1223" r:id="rId8"/>
    <p:sldId id="1224" r:id="rId9"/>
    <p:sldId id="1225" r:id="rId10"/>
    <p:sldId id="1222" r:id="rId11"/>
    <p:sldId id="1226" r:id="rId12"/>
    <p:sldId id="1227" r:id="rId13"/>
    <p:sldId id="1234" r:id="rId14"/>
    <p:sldId id="1236" r:id="rId15"/>
    <p:sldId id="1237" r:id="rId16"/>
    <p:sldId id="1238" r:id="rId17"/>
    <p:sldId id="1239" r:id="rId18"/>
    <p:sldId id="1228" r:id="rId19"/>
    <p:sldId id="1230" r:id="rId20"/>
    <p:sldId id="1231" r:id="rId21"/>
    <p:sldId id="1232" r:id="rId22"/>
    <p:sldId id="1233" r:id="rId23"/>
    <p:sldId id="1229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95F37B7-7ED4-4125-B718-CE00032DBF3E}">
          <p14:sldIdLst>
            <p14:sldId id="1204"/>
            <p14:sldId id="977"/>
            <p14:sldId id="1221"/>
            <p14:sldId id="1209"/>
            <p14:sldId id="1223"/>
            <p14:sldId id="1224"/>
            <p14:sldId id="1225"/>
            <p14:sldId id="1222"/>
            <p14:sldId id="1226"/>
            <p14:sldId id="1227"/>
            <p14:sldId id="1234"/>
            <p14:sldId id="1236"/>
            <p14:sldId id="1237"/>
            <p14:sldId id="1238"/>
            <p14:sldId id="1239"/>
            <p14:sldId id="1228"/>
            <p14:sldId id="1230"/>
            <p14:sldId id="1231"/>
            <p14:sldId id="1232"/>
            <p14:sldId id="1233"/>
            <p14:sldId id="1229"/>
          </p14:sldIdLst>
        </p14:section>
        <p14:section name="无标题节" id="{DF9912FF-E15D-4C80-B53C-B44660C2CD9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5050"/>
    <a:srgbClr val="0000FF"/>
    <a:srgbClr val="F3E8EB"/>
    <a:srgbClr val="B83D68"/>
    <a:srgbClr val="6666FF"/>
    <a:srgbClr val="0070C0"/>
    <a:srgbClr val="404040"/>
    <a:srgbClr val="A961B9"/>
    <a:srgbClr val="CC0099"/>
    <a:srgbClr val="455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79459" autoAdjust="0"/>
  </p:normalViewPr>
  <p:slideViewPr>
    <p:cSldViewPr>
      <p:cViewPr varScale="1">
        <p:scale>
          <a:sx n="109" d="100"/>
          <a:sy n="109" d="100"/>
        </p:scale>
        <p:origin x="-792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HLL\Desktop\&#27963;&#36291;&#29992;&#25143;_2018121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HLL\Desktop\&#24212;&#29992;&#32479;&#35745;_20181214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zh-CN" sz="2400">
                <a:effectLst/>
              </a:rPr>
              <a:t>日活跃用户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日活跃用户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Sheet1!$A$4:$A$16</c:f>
              <c:numCache>
                <c:formatCode>m/d;@</c:formatCode>
                <c:ptCount val="13"/>
                <c:pt idx="0">
                  <c:v>43435</c:v>
                </c:pt>
                <c:pt idx="1">
                  <c:v>43436</c:v>
                </c:pt>
                <c:pt idx="2">
                  <c:v>43437</c:v>
                </c:pt>
                <c:pt idx="3">
                  <c:v>43438</c:v>
                </c:pt>
                <c:pt idx="4">
                  <c:v>43439</c:v>
                </c:pt>
                <c:pt idx="5">
                  <c:v>43440</c:v>
                </c:pt>
                <c:pt idx="6">
                  <c:v>43441</c:v>
                </c:pt>
                <c:pt idx="7">
                  <c:v>43442</c:v>
                </c:pt>
                <c:pt idx="8">
                  <c:v>43443</c:v>
                </c:pt>
                <c:pt idx="9">
                  <c:v>43444</c:v>
                </c:pt>
                <c:pt idx="10">
                  <c:v>43445</c:v>
                </c:pt>
                <c:pt idx="11">
                  <c:v>43446</c:v>
                </c:pt>
                <c:pt idx="12">
                  <c:v>43447</c:v>
                </c:pt>
              </c:numCache>
            </c:numRef>
          </c:cat>
          <c:val>
            <c:numRef>
              <c:f>Sheet1!$B$4:$B$16</c:f>
              <c:numCache>
                <c:formatCode>General</c:formatCode>
                <c:ptCount val="13"/>
                <c:pt idx="0">
                  <c:v>7104</c:v>
                </c:pt>
                <c:pt idx="1">
                  <c:v>6622</c:v>
                </c:pt>
                <c:pt idx="2">
                  <c:v>10731</c:v>
                </c:pt>
                <c:pt idx="3">
                  <c:v>10950</c:v>
                </c:pt>
                <c:pt idx="4">
                  <c:v>9980</c:v>
                </c:pt>
                <c:pt idx="5">
                  <c:v>9706</c:v>
                </c:pt>
                <c:pt idx="6">
                  <c:v>7664</c:v>
                </c:pt>
                <c:pt idx="7">
                  <c:v>5243</c:v>
                </c:pt>
                <c:pt idx="8">
                  <c:v>7640</c:v>
                </c:pt>
                <c:pt idx="9">
                  <c:v>9830</c:v>
                </c:pt>
                <c:pt idx="10">
                  <c:v>9224</c:v>
                </c:pt>
                <c:pt idx="11">
                  <c:v>8673</c:v>
                </c:pt>
                <c:pt idx="12">
                  <c:v>8790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56576"/>
        <c:axId val="124859520"/>
      </c:lineChart>
      <c:dateAx>
        <c:axId val="124856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pPr>
                <a:r>
                  <a:rPr lang="zh-CN" sz="2800">
                    <a:latin typeface="黑体" panose="02010609060101010101" pitchFamily="49" charset="-122"/>
                    <a:ea typeface="黑体" panose="02010609060101010101" pitchFamily="49" charset="-122"/>
                  </a:rPr>
                  <a:t>日期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859520"/>
        <c:crosses val="autoZero"/>
        <c:auto val="1"/>
        <c:lblOffset val="100"/>
        <c:baseTimeUnit val="days"/>
      </c:dateAx>
      <c:valAx>
        <c:axId val="1248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cap="all" baseline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pPr>
                <a:r>
                  <a:rPr lang="zh-CN" sz="28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人数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85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zh-CN" altLang="en-US" sz="2400" dirty="0" smtClean="0"/>
              <a:t>近一周</a:t>
            </a:r>
            <a:r>
              <a:rPr lang="en-US" altLang="zh-CN" sz="2400" dirty="0" smtClean="0"/>
              <a:t>TOP10</a:t>
            </a:r>
            <a:r>
              <a:rPr lang="zh-CN" altLang="en-US" sz="2400" dirty="0" smtClean="0"/>
              <a:t>应用</a:t>
            </a:r>
            <a:endParaRPr lang="zh-CN" altLang="en-US" sz="2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Sheet!$A$1:$A$10</c:f>
              <c:strCache>
                <c:ptCount val="10"/>
                <c:pt idx="0">
                  <c:v>二代校园卡</c:v>
                </c:pt>
                <c:pt idx="1">
                  <c:v>查课表</c:v>
                </c:pt>
                <c:pt idx="2">
                  <c:v>校园一卡通</c:v>
                </c:pt>
                <c:pt idx="3">
                  <c:v>校历</c:v>
                </c:pt>
                <c:pt idx="4">
                  <c:v>活动报名</c:v>
                </c:pt>
                <c:pt idx="5">
                  <c:v>体质测试</c:v>
                </c:pt>
                <c:pt idx="6">
                  <c:v>校园缴费</c:v>
                </c:pt>
                <c:pt idx="7">
                  <c:v>WIFI帐号开通</c:v>
                </c:pt>
                <c:pt idx="8">
                  <c:v>考试安排</c:v>
                </c:pt>
                <c:pt idx="9">
                  <c:v>智能门禁</c:v>
                </c:pt>
              </c:strCache>
            </c:strRef>
          </c:cat>
          <c:val>
            <c:numRef>
              <c:f>Sheet!$B$1:$B$10</c:f>
              <c:numCache>
                <c:formatCode>0_ </c:formatCode>
                <c:ptCount val="10"/>
                <c:pt idx="0">
                  <c:v>51141</c:v>
                </c:pt>
                <c:pt idx="1">
                  <c:v>21631</c:v>
                </c:pt>
                <c:pt idx="2">
                  <c:v>7292</c:v>
                </c:pt>
                <c:pt idx="3">
                  <c:v>2017</c:v>
                </c:pt>
                <c:pt idx="4">
                  <c:v>2001</c:v>
                </c:pt>
                <c:pt idx="5">
                  <c:v>1873</c:v>
                </c:pt>
                <c:pt idx="6">
                  <c:v>1650</c:v>
                </c:pt>
                <c:pt idx="7">
                  <c:v>881</c:v>
                </c:pt>
                <c:pt idx="8">
                  <c:v>855</c:v>
                </c:pt>
                <c:pt idx="9">
                  <c:v>717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24898304"/>
        <c:axId val="131355392"/>
      </c:barChart>
      <c:catAx>
        <c:axId val="12489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1355392"/>
        <c:crosses val="autoZero"/>
        <c:auto val="1"/>
        <c:lblAlgn val="ctr"/>
        <c:lblOffset val="100"/>
        <c:noMultiLvlLbl val="0"/>
      </c:catAx>
      <c:valAx>
        <c:axId val="13135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89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zh-CN" altLang="en-US" sz="2800" dirty="0" smtClean="0"/>
              <a:t>上线后</a:t>
            </a:r>
            <a:r>
              <a:rPr lang="en-US" altLang="zh-CN" sz="2800" dirty="0" smtClean="0"/>
              <a:t>TOP10</a:t>
            </a:r>
            <a:r>
              <a:rPr lang="zh-CN" altLang="en-US" sz="2800" smtClean="0"/>
              <a:t>应用</a:t>
            </a:r>
            <a:endParaRPr lang="zh-CN" altLang="en-US" sz="2800" dirty="0"/>
          </a:p>
        </c:rich>
      </c:tx>
      <c:layout>
        <c:manualLayout>
          <c:xMode val="edge"/>
          <c:yMode val="edge"/>
          <c:x val="0.28019976947005887"/>
          <c:y val="5.059738782021274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Sheet!$A$1:$A$10</c:f>
              <c:strCache>
                <c:ptCount val="10"/>
                <c:pt idx="0">
                  <c:v>查课表</c:v>
                </c:pt>
                <c:pt idx="1">
                  <c:v>校园一卡通</c:v>
                </c:pt>
                <c:pt idx="2">
                  <c:v>二代校园卡</c:v>
                </c:pt>
                <c:pt idx="3">
                  <c:v>活动报名</c:v>
                </c:pt>
                <c:pt idx="4">
                  <c:v>体质测试</c:v>
                </c:pt>
                <c:pt idx="5">
                  <c:v>WIFI帐号开通</c:v>
                </c:pt>
                <c:pt idx="6">
                  <c:v>校历</c:v>
                </c:pt>
                <c:pt idx="7">
                  <c:v>成绩查询</c:v>
                </c:pt>
                <c:pt idx="8">
                  <c:v>校园缴费</c:v>
                </c:pt>
                <c:pt idx="9">
                  <c:v>智能门禁</c:v>
                </c:pt>
              </c:strCache>
            </c:strRef>
          </c:cat>
          <c:val>
            <c:numRef>
              <c:f>Sheet!$B$1:$B$10</c:f>
              <c:numCache>
                <c:formatCode>General</c:formatCode>
                <c:ptCount val="10"/>
                <c:pt idx="0">
                  <c:v>945539</c:v>
                </c:pt>
                <c:pt idx="1">
                  <c:v>270099</c:v>
                </c:pt>
                <c:pt idx="2">
                  <c:v>207622</c:v>
                </c:pt>
                <c:pt idx="3">
                  <c:v>205978</c:v>
                </c:pt>
                <c:pt idx="4">
                  <c:v>137890</c:v>
                </c:pt>
                <c:pt idx="5">
                  <c:v>109510</c:v>
                </c:pt>
                <c:pt idx="6">
                  <c:v>73352</c:v>
                </c:pt>
                <c:pt idx="7">
                  <c:v>53884</c:v>
                </c:pt>
                <c:pt idx="8">
                  <c:v>46995</c:v>
                </c:pt>
                <c:pt idx="9">
                  <c:v>37817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1280128"/>
        <c:axId val="51281920"/>
      </c:barChart>
      <c:catAx>
        <c:axId val="5128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81920"/>
        <c:crosses val="autoZero"/>
        <c:auto val="1"/>
        <c:lblAlgn val="ctr"/>
        <c:lblOffset val="100"/>
        <c:noMultiLvlLbl val="0"/>
      </c:catAx>
      <c:valAx>
        <c:axId val="5128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8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170A0-CFBC-439A-9263-B9642F8984E8}" type="datetimeFigureOut">
              <a:rPr lang="zh-CN" altLang="en-US" smtClean="0"/>
              <a:t>2018-12-17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AA68A-0254-4981-85FB-0ACAA404D9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6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B6FC-8267-42F8-AD39-EC9903397BE7}" type="datetimeFigureOut">
              <a:rPr lang="zh-CN" altLang="en-US" smtClean="0"/>
              <a:t>2018-12-17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1AE8-4E9A-4F2B-9F2B-7B27B8645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1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191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78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3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5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697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89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589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9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64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211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5BC22-62D6-4E7C-A9B1-316D63806AC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02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4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74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用户思维、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30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92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“网上办”“掌上办”。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“打破信息孤岛，实现数据共享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跨部门一件事情联办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校务服务网与浙江政务服务网的无缝衔接，实现校内校外“一网通办”。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“让数据、流程多找路，让教师、学生少跑腿”“多点一次、少跑一趟”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责任清单、服务清单和审批清单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21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管：理念改革；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417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放：权力下放； 管：理念变革； 服：以师生服务为中心。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53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7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 userDrawn="1"/>
        </p:nvSpPr>
        <p:spPr bwMode="auto">
          <a:xfrm>
            <a:off x="-200830" y="-28739"/>
            <a:ext cx="9820276" cy="5216129"/>
          </a:xfrm>
          <a:prstGeom prst="rect">
            <a:avLst/>
          </a:prstGeom>
          <a:solidFill>
            <a:srgbClr val="666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1350">
              <a:latin typeface="Calibri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200830" y="1746483"/>
            <a:ext cx="9828610" cy="1665685"/>
          </a:xfrm>
          <a:prstGeom prst="rect">
            <a:avLst/>
          </a:prstGeom>
          <a:solidFill>
            <a:srgbClr val="E1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sz="1350" noProof="1"/>
          </a:p>
        </p:txBody>
      </p:sp>
    </p:spTree>
    <p:extLst>
      <p:ext uri="{BB962C8B-B14F-4D97-AF65-F5344CB8AC3E}">
        <p14:creationId xmlns:p14="http://schemas.microsoft.com/office/powerpoint/2010/main" val="11485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5072062"/>
            <a:ext cx="9144000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0"/>
          <p:cNvGrpSpPr/>
          <p:nvPr userDrawn="1"/>
        </p:nvGrpSpPr>
        <p:grpSpPr>
          <a:xfrm rot="20394023">
            <a:off x="168205" y="-135124"/>
            <a:ext cx="827483" cy="1338064"/>
            <a:chOff x="2771800" y="296883"/>
            <a:chExt cx="2142126" cy="3354987"/>
          </a:xfrm>
        </p:grpSpPr>
        <p:grpSp>
          <p:nvGrpSpPr>
            <p:cNvPr id="4" name="组合 21"/>
            <p:cNvGrpSpPr/>
            <p:nvPr/>
          </p:nvGrpSpPr>
          <p:grpSpPr>
            <a:xfrm>
              <a:off x="2771800" y="771550"/>
              <a:ext cx="2088232" cy="2880320"/>
              <a:chOff x="2771800" y="771550"/>
              <a:chExt cx="2088232" cy="2880320"/>
            </a:xfrm>
            <a:effectLst>
              <a:outerShdw blurRad="1524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圆角矩形 10"/>
              <p:cNvSpPr/>
              <p:nvPr/>
            </p:nvSpPr>
            <p:spPr>
              <a:xfrm>
                <a:off x="2771800" y="1419622"/>
                <a:ext cx="2088232" cy="2232248"/>
              </a:xfrm>
              <a:custGeom>
                <a:avLst/>
                <a:gdLst/>
                <a:ahLst/>
                <a:cxnLst/>
                <a:rect l="l" t="t" r="r" b="b"/>
                <a:pathLst>
                  <a:path w="2088232" h="2232248">
                    <a:moveTo>
                      <a:pt x="0" y="0"/>
                    </a:moveTo>
                    <a:lnTo>
                      <a:pt x="2088232" y="0"/>
                    </a:lnTo>
                    <a:lnTo>
                      <a:pt x="2088232" y="2136753"/>
                    </a:lnTo>
                    <a:cubicBezTo>
                      <a:pt x="2088232" y="2189493"/>
                      <a:pt x="2045477" y="2232248"/>
                      <a:pt x="1992737" y="2232248"/>
                    </a:cubicBezTo>
                    <a:lnTo>
                      <a:pt x="95495" y="2232248"/>
                    </a:lnTo>
                    <a:cubicBezTo>
                      <a:pt x="42755" y="2232248"/>
                      <a:pt x="0" y="2189493"/>
                      <a:pt x="0" y="21367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1"/>
              <p:cNvSpPr/>
              <p:nvPr/>
            </p:nvSpPr>
            <p:spPr>
              <a:xfrm>
                <a:off x="2771800" y="771550"/>
                <a:ext cx="2088232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2088232" h="648072">
                    <a:moveTo>
                      <a:pt x="1044116" y="202961"/>
                    </a:moveTo>
                    <a:cubicBezTo>
                      <a:pt x="964578" y="202961"/>
                      <a:pt x="900100" y="267439"/>
                      <a:pt x="900100" y="346977"/>
                    </a:cubicBezTo>
                    <a:cubicBezTo>
                      <a:pt x="900100" y="426515"/>
                      <a:pt x="964578" y="490993"/>
                      <a:pt x="1044116" y="490993"/>
                    </a:cubicBezTo>
                    <a:cubicBezTo>
                      <a:pt x="1123654" y="490993"/>
                      <a:pt x="1188132" y="426515"/>
                      <a:pt x="1188132" y="346977"/>
                    </a:cubicBezTo>
                    <a:cubicBezTo>
                      <a:pt x="1188132" y="267439"/>
                      <a:pt x="1123654" y="202961"/>
                      <a:pt x="1044116" y="202961"/>
                    </a:cubicBezTo>
                    <a:close/>
                    <a:moveTo>
                      <a:pt x="1044116" y="0"/>
                    </a:moveTo>
                    <a:cubicBezTo>
                      <a:pt x="1206628" y="0"/>
                      <a:pt x="1349021" y="86136"/>
                      <a:pt x="1426859" y="216024"/>
                    </a:cubicBezTo>
                    <a:lnTo>
                      <a:pt x="1992737" y="216024"/>
                    </a:lnTo>
                    <a:cubicBezTo>
                      <a:pt x="2045477" y="216024"/>
                      <a:pt x="2088232" y="258779"/>
                      <a:pt x="2088232" y="311519"/>
                    </a:cubicBezTo>
                    <a:lnTo>
                      <a:pt x="2088232" y="648072"/>
                    </a:lnTo>
                    <a:lnTo>
                      <a:pt x="0" y="648072"/>
                    </a:lnTo>
                    <a:lnTo>
                      <a:pt x="0" y="311519"/>
                    </a:lnTo>
                    <a:cubicBezTo>
                      <a:pt x="0" y="258779"/>
                      <a:pt x="42755" y="216024"/>
                      <a:pt x="95495" y="216024"/>
                    </a:cubicBezTo>
                    <a:lnTo>
                      <a:pt x="661374" y="216024"/>
                    </a:lnTo>
                    <a:cubicBezTo>
                      <a:pt x="739211" y="86136"/>
                      <a:pt x="881604" y="0"/>
                      <a:pt x="104411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671900" y="987574"/>
                <a:ext cx="288032" cy="288032"/>
              </a:xfrm>
              <a:prstGeom prst="ellipse">
                <a:avLst/>
              </a:prstGeom>
              <a:noFill/>
              <a:ln w="76200">
                <a:solidFill>
                  <a:srgbClr val="4E4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 4"/>
            <p:cNvSpPr/>
            <p:nvPr/>
          </p:nvSpPr>
          <p:spPr>
            <a:xfrm>
              <a:off x="3366655" y="296883"/>
              <a:ext cx="403761" cy="754083"/>
            </a:xfrm>
            <a:custGeom>
              <a:avLst/>
              <a:gdLst>
                <a:gd name="connsiteX0" fmla="*/ 403761 w 403761"/>
                <a:gd name="connsiteY0" fmla="*/ 754083 h 754083"/>
                <a:gd name="connsiteX1" fmla="*/ 267194 w 403761"/>
                <a:gd name="connsiteY1" fmla="*/ 249382 h 754083"/>
                <a:gd name="connsiteX2" fmla="*/ 0 w 403761"/>
                <a:gd name="connsiteY2" fmla="*/ 0 h 7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761" h="754083">
                  <a:moveTo>
                    <a:pt x="403761" y="754083"/>
                  </a:moveTo>
                  <a:cubicBezTo>
                    <a:pt x="369124" y="564572"/>
                    <a:pt x="334487" y="375062"/>
                    <a:pt x="267194" y="249382"/>
                  </a:cubicBezTo>
                  <a:cubicBezTo>
                    <a:pt x="199901" y="123702"/>
                    <a:pt x="99950" y="61851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3728852" y="302821"/>
              <a:ext cx="89959" cy="742208"/>
            </a:xfrm>
            <a:custGeom>
              <a:avLst/>
              <a:gdLst>
                <a:gd name="connsiteX0" fmla="*/ 0 w 89959"/>
                <a:gd name="connsiteY0" fmla="*/ 0 h 742208"/>
                <a:gd name="connsiteX1" fmla="*/ 77190 w 89959"/>
                <a:gd name="connsiteY1" fmla="*/ 356260 h 742208"/>
                <a:gd name="connsiteX2" fmla="*/ 89065 w 89959"/>
                <a:gd name="connsiteY2" fmla="*/ 742208 h 7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59" h="742208">
                  <a:moveTo>
                    <a:pt x="0" y="0"/>
                  </a:moveTo>
                  <a:cubicBezTo>
                    <a:pt x="31173" y="116279"/>
                    <a:pt x="62346" y="232559"/>
                    <a:pt x="77190" y="356260"/>
                  </a:cubicBezTo>
                  <a:cubicBezTo>
                    <a:pt x="92034" y="479961"/>
                    <a:pt x="90549" y="611084"/>
                    <a:pt x="89065" y="742208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3609915" y="674251"/>
              <a:ext cx="285191" cy="139210"/>
            </a:xfrm>
            <a:custGeom>
              <a:avLst/>
              <a:gdLst>
                <a:gd name="connsiteX0" fmla="*/ 0 w 285007"/>
                <a:gd name="connsiteY0" fmla="*/ 136871 h 136871"/>
                <a:gd name="connsiteX1" fmla="*/ 112815 w 285007"/>
                <a:gd name="connsiteY1" fmla="*/ 305 h 136871"/>
                <a:gd name="connsiteX2" fmla="*/ 285007 w 285007"/>
                <a:gd name="connsiteY2" fmla="*/ 107182 h 136871"/>
                <a:gd name="connsiteX0-1" fmla="*/ 0 w 285007"/>
                <a:gd name="connsiteY0-2" fmla="*/ 140803 h 140803"/>
                <a:gd name="connsiteX1-3" fmla="*/ 112815 w 285007"/>
                <a:gd name="connsiteY1-4" fmla="*/ 4237 h 140803"/>
                <a:gd name="connsiteX2-5" fmla="*/ 285007 w 285007"/>
                <a:gd name="connsiteY2-6" fmla="*/ 111114 h 140803"/>
                <a:gd name="connsiteX0-7" fmla="*/ 0 w 285007"/>
                <a:gd name="connsiteY0-8" fmla="*/ 137824 h 137824"/>
                <a:gd name="connsiteX1-9" fmla="*/ 112815 w 285007"/>
                <a:gd name="connsiteY1-10" fmla="*/ 1258 h 137824"/>
                <a:gd name="connsiteX2-11" fmla="*/ 285007 w 285007"/>
                <a:gd name="connsiteY2-12" fmla="*/ 108135 h 137824"/>
                <a:gd name="connsiteX0-13" fmla="*/ 0 w 285007"/>
                <a:gd name="connsiteY0-14" fmla="*/ 139210 h 139210"/>
                <a:gd name="connsiteX1-15" fmla="*/ 112815 w 285007"/>
                <a:gd name="connsiteY1-16" fmla="*/ 2644 h 139210"/>
                <a:gd name="connsiteX2-17" fmla="*/ 285007 w 285007"/>
                <a:gd name="connsiteY2-18" fmla="*/ 109521 h 139210"/>
                <a:gd name="connsiteX0-19" fmla="*/ 184 w 285191"/>
                <a:gd name="connsiteY0-20" fmla="*/ 139210 h 139210"/>
                <a:gd name="connsiteX1-21" fmla="*/ 112999 w 285191"/>
                <a:gd name="connsiteY1-22" fmla="*/ 2644 h 139210"/>
                <a:gd name="connsiteX2-23" fmla="*/ 285191 w 285191"/>
                <a:gd name="connsiteY2-24" fmla="*/ 109521 h 139210"/>
              </a:gdLst>
              <a:ahLst/>
              <a:cxnLst>
                <a:cxn ang="0">
                  <a:pos x="connsiteX0-19" y="connsiteY0-20"/>
                </a:cxn>
                <a:cxn ang="0">
                  <a:pos x="connsiteX1-21" y="connsiteY1-22"/>
                </a:cxn>
                <a:cxn ang="0">
                  <a:pos x="connsiteX2-23" y="connsiteY2-24"/>
                </a:cxn>
              </a:cxnLst>
              <a:rect l="l" t="t" r="r" b="b"/>
              <a:pathLst>
                <a:path w="285191" h="139210">
                  <a:moveTo>
                    <a:pt x="184" y="139210"/>
                  </a:moveTo>
                  <a:cubicBezTo>
                    <a:pt x="-2785" y="73401"/>
                    <a:pt x="29872" y="13530"/>
                    <a:pt x="112999" y="2644"/>
                  </a:cubicBezTo>
                  <a:cubicBezTo>
                    <a:pt x="196126" y="-8242"/>
                    <a:pt x="252533" y="12044"/>
                    <a:pt x="285191" y="109521"/>
                  </a:cubicBez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354251" y="1707654"/>
              <a:ext cx="923330" cy="92333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2055"/>
            <p:cNvSpPr txBox="1"/>
            <p:nvPr/>
          </p:nvSpPr>
          <p:spPr>
            <a:xfrm>
              <a:off x="3401873" y="1672780"/>
              <a:ext cx="828092" cy="115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1" name="TextBox 57"/>
            <p:cNvSpPr txBox="1"/>
            <p:nvPr/>
          </p:nvSpPr>
          <p:spPr>
            <a:xfrm>
              <a:off x="2801214" y="2542840"/>
              <a:ext cx="2112712" cy="100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课前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16" name="图片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99" y="109821"/>
            <a:ext cx="1416018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45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5072062"/>
            <a:ext cx="9144000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0"/>
          <p:cNvGrpSpPr/>
          <p:nvPr userDrawn="1"/>
        </p:nvGrpSpPr>
        <p:grpSpPr>
          <a:xfrm rot="20394023">
            <a:off x="168205" y="-135124"/>
            <a:ext cx="827483" cy="1338064"/>
            <a:chOff x="2771800" y="296883"/>
            <a:chExt cx="2142126" cy="3354987"/>
          </a:xfrm>
        </p:grpSpPr>
        <p:grpSp>
          <p:nvGrpSpPr>
            <p:cNvPr id="4" name="组合 21"/>
            <p:cNvGrpSpPr/>
            <p:nvPr/>
          </p:nvGrpSpPr>
          <p:grpSpPr>
            <a:xfrm>
              <a:off x="2771800" y="771550"/>
              <a:ext cx="2088232" cy="2880320"/>
              <a:chOff x="2771800" y="771550"/>
              <a:chExt cx="2088232" cy="2880320"/>
            </a:xfrm>
            <a:effectLst>
              <a:outerShdw blurRad="1524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圆角矩形 10"/>
              <p:cNvSpPr/>
              <p:nvPr/>
            </p:nvSpPr>
            <p:spPr>
              <a:xfrm>
                <a:off x="2771800" y="1419622"/>
                <a:ext cx="2088232" cy="2232248"/>
              </a:xfrm>
              <a:custGeom>
                <a:avLst/>
                <a:gdLst/>
                <a:ahLst/>
                <a:cxnLst/>
                <a:rect l="l" t="t" r="r" b="b"/>
                <a:pathLst>
                  <a:path w="2088232" h="2232248">
                    <a:moveTo>
                      <a:pt x="0" y="0"/>
                    </a:moveTo>
                    <a:lnTo>
                      <a:pt x="2088232" y="0"/>
                    </a:lnTo>
                    <a:lnTo>
                      <a:pt x="2088232" y="2136753"/>
                    </a:lnTo>
                    <a:cubicBezTo>
                      <a:pt x="2088232" y="2189493"/>
                      <a:pt x="2045477" y="2232248"/>
                      <a:pt x="1992737" y="2232248"/>
                    </a:cubicBezTo>
                    <a:lnTo>
                      <a:pt x="95495" y="2232248"/>
                    </a:lnTo>
                    <a:cubicBezTo>
                      <a:pt x="42755" y="2232248"/>
                      <a:pt x="0" y="2189493"/>
                      <a:pt x="0" y="21367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1"/>
              <p:cNvSpPr/>
              <p:nvPr/>
            </p:nvSpPr>
            <p:spPr>
              <a:xfrm>
                <a:off x="2771800" y="771550"/>
                <a:ext cx="2088232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2088232" h="648072">
                    <a:moveTo>
                      <a:pt x="1044116" y="202961"/>
                    </a:moveTo>
                    <a:cubicBezTo>
                      <a:pt x="964578" y="202961"/>
                      <a:pt x="900100" y="267439"/>
                      <a:pt x="900100" y="346977"/>
                    </a:cubicBezTo>
                    <a:cubicBezTo>
                      <a:pt x="900100" y="426515"/>
                      <a:pt x="964578" y="490993"/>
                      <a:pt x="1044116" y="490993"/>
                    </a:cubicBezTo>
                    <a:cubicBezTo>
                      <a:pt x="1123654" y="490993"/>
                      <a:pt x="1188132" y="426515"/>
                      <a:pt x="1188132" y="346977"/>
                    </a:cubicBezTo>
                    <a:cubicBezTo>
                      <a:pt x="1188132" y="267439"/>
                      <a:pt x="1123654" y="202961"/>
                      <a:pt x="1044116" y="202961"/>
                    </a:cubicBezTo>
                    <a:close/>
                    <a:moveTo>
                      <a:pt x="1044116" y="0"/>
                    </a:moveTo>
                    <a:cubicBezTo>
                      <a:pt x="1206628" y="0"/>
                      <a:pt x="1349021" y="86136"/>
                      <a:pt x="1426859" y="216024"/>
                    </a:cubicBezTo>
                    <a:lnTo>
                      <a:pt x="1992737" y="216024"/>
                    </a:lnTo>
                    <a:cubicBezTo>
                      <a:pt x="2045477" y="216024"/>
                      <a:pt x="2088232" y="258779"/>
                      <a:pt x="2088232" y="311519"/>
                    </a:cubicBezTo>
                    <a:lnTo>
                      <a:pt x="2088232" y="648072"/>
                    </a:lnTo>
                    <a:lnTo>
                      <a:pt x="0" y="648072"/>
                    </a:lnTo>
                    <a:lnTo>
                      <a:pt x="0" y="311519"/>
                    </a:lnTo>
                    <a:cubicBezTo>
                      <a:pt x="0" y="258779"/>
                      <a:pt x="42755" y="216024"/>
                      <a:pt x="95495" y="216024"/>
                    </a:cubicBezTo>
                    <a:lnTo>
                      <a:pt x="661374" y="216024"/>
                    </a:lnTo>
                    <a:cubicBezTo>
                      <a:pt x="739211" y="86136"/>
                      <a:pt x="881604" y="0"/>
                      <a:pt x="104411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671900" y="987574"/>
                <a:ext cx="288032" cy="288032"/>
              </a:xfrm>
              <a:prstGeom prst="ellipse">
                <a:avLst/>
              </a:prstGeom>
              <a:noFill/>
              <a:ln w="76200">
                <a:solidFill>
                  <a:srgbClr val="4E4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 4"/>
            <p:cNvSpPr/>
            <p:nvPr/>
          </p:nvSpPr>
          <p:spPr>
            <a:xfrm>
              <a:off x="3366655" y="296883"/>
              <a:ext cx="403761" cy="754083"/>
            </a:xfrm>
            <a:custGeom>
              <a:avLst/>
              <a:gdLst>
                <a:gd name="connsiteX0" fmla="*/ 403761 w 403761"/>
                <a:gd name="connsiteY0" fmla="*/ 754083 h 754083"/>
                <a:gd name="connsiteX1" fmla="*/ 267194 w 403761"/>
                <a:gd name="connsiteY1" fmla="*/ 249382 h 754083"/>
                <a:gd name="connsiteX2" fmla="*/ 0 w 403761"/>
                <a:gd name="connsiteY2" fmla="*/ 0 h 7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761" h="754083">
                  <a:moveTo>
                    <a:pt x="403761" y="754083"/>
                  </a:moveTo>
                  <a:cubicBezTo>
                    <a:pt x="369124" y="564572"/>
                    <a:pt x="334487" y="375062"/>
                    <a:pt x="267194" y="249382"/>
                  </a:cubicBezTo>
                  <a:cubicBezTo>
                    <a:pt x="199901" y="123702"/>
                    <a:pt x="99950" y="61851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3728852" y="302821"/>
              <a:ext cx="89959" cy="742208"/>
            </a:xfrm>
            <a:custGeom>
              <a:avLst/>
              <a:gdLst>
                <a:gd name="connsiteX0" fmla="*/ 0 w 89959"/>
                <a:gd name="connsiteY0" fmla="*/ 0 h 742208"/>
                <a:gd name="connsiteX1" fmla="*/ 77190 w 89959"/>
                <a:gd name="connsiteY1" fmla="*/ 356260 h 742208"/>
                <a:gd name="connsiteX2" fmla="*/ 89065 w 89959"/>
                <a:gd name="connsiteY2" fmla="*/ 742208 h 7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59" h="742208">
                  <a:moveTo>
                    <a:pt x="0" y="0"/>
                  </a:moveTo>
                  <a:cubicBezTo>
                    <a:pt x="31173" y="116279"/>
                    <a:pt x="62346" y="232559"/>
                    <a:pt x="77190" y="356260"/>
                  </a:cubicBezTo>
                  <a:cubicBezTo>
                    <a:pt x="92034" y="479961"/>
                    <a:pt x="90549" y="611084"/>
                    <a:pt x="89065" y="742208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3609915" y="674251"/>
              <a:ext cx="285191" cy="139210"/>
            </a:xfrm>
            <a:custGeom>
              <a:avLst/>
              <a:gdLst>
                <a:gd name="connsiteX0" fmla="*/ 0 w 285007"/>
                <a:gd name="connsiteY0" fmla="*/ 136871 h 136871"/>
                <a:gd name="connsiteX1" fmla="*/ 112815 w 285007"/>
                <a:gd name="connsiteY1" fmla="*/ 305 h 136871"/>
                <a:gd name="connsiteX2" fmla="*/ 285007 w 285007"/>
                <a:gd name="connsiteY2" fmla="*/ 107182 h 136871"/>
                <a:gd name="connsiteX0-1" fmla="*/ 0 w 285007"/>
                <a:gd name="connsiteY0-2" fmla="*/ 140803 h 140803"/>
                <a:gd name="connsiteX1-3" fmla="*/ 112815 w 285007"/>
                <a:gd name="connsiteY1-4" fmla="*/ 4237 h 140803"/>
                <a:gd name="connsiteX2-5" fmla="*/ 285007 w 285007"/>
                <a:gd name="connsiteY2-6" fmla="*/ 111114 h 140803"/>
                <a:gd name="connsiteX0-7" fmla="*/ 0 w 285007"/>
                <a:gd name="connsiteY0-8" fmla="*/ 137824 h 137824"/>
                <a:gd name="connsiteX1-9" fmla="*/ 112815 w 285007"/>
                <a:gd name="connsiteY1-10" fmla="*/ 1258 h 137824"/>
                <a:gd name="connsiteX2-11" fmla="*/ 285007 w 285007"/>
                <a:gd name="connsiteY2-12" fmla="*/ 108135 h 137824"/>
                <a:gd name="connsiteX0-13" fmla="*/ 0 w 285007"/>
                <a:gd name="connsiteY0-14" fmla="*/ 139210 h 139210"/>
                <a:gd name="connsiteX1-15" fmla="*/ 112815 w 285007"/>
                <a:gd name="connsiteY1-16" fmla="*/ 2644 h 139210"/>
                <a:gd name="connsiteX2-17" fmla="*/ 285007 w 285007"/>
                <a:gd name="connsiteY2-18" fmla="*/ 109521 h 139210"/>
                <a:gd name="connsiteX0-19" fmla="*/ 184 w 285191"/>
                <a:gd name="connsiteY0-20" fmla="*/ 139210 h 139210"/>
                <a:gd name="connsiteX1-21" fmla="*/ 112999 w 285191"/>
                <a:gd name="connsiteY1-22" fmla="*/ 2644 h 139210"/>
                <a:gd name="connsiteX2-23" fmla="*/ 285191 w 285191"/>
                <a:gd name="connsiteY2-24" fmla="*/ 109521 h 139210"/>
              </a:gdLst>
              <a:ahLst/>
              <a:cxnLst>
                <a:cxn ang="0">
                  <a:pos x="connsiteX0-19" y="connsiteY0-20"/>
                </a:cxn>
                <a:cxn ang="0">
                  <a:pos x="connsiteX1-21" y="connsiteY1-22"/>
                </a:cxn>
                <a:cxn ang="0">
                  <a:pos x="connsiteX2-23" y="connsiteY2-24"/>
                </a:cxn>
              </a:cxnLst>
              <a:rect l="l" t="t" r="r" b="b"/>
              <a:pathLst>
                <a:path w="285191" h="139210">
                  <a:moveTo>
                    <a:pt x="184" y="139210"/>
                  </a:moveTo>
                  <a:cubicBezTo>
                    <a:pt x="-2785" y="73401"/>
                    <a:pt x="29872" y="13530"/>
                    <a:pt x="112999" y="2644"/>
                  </a:cubicBezTo>
                  <a:cubicBezTo>
                    <a:pt x="196126" y="-8242"/>
                    <a:pt x="252533" y="12044"/>
                    <a:pt x="285191" y="109521"/>
                  </a:cubicBez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354251" y="1707654"/>
              <a:ext cx="923330" cy="92333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2055"/>
            <p:cNvSpPr txBox="1"/>
            <p:nvPr/>
          </p:nvSpPr>
          <p:spPr>
            <a:xfrm>
              <a:off x="3401873" y="1672780"/>
              <a:ext cx="828092" cy="115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1" name="TextBox 57"/>
            <p:cNvSpPr txBox="1"/>
            <p:nvPr/>
          </p:nvSpPr>
          <p:spPr>
            <a:xfrm>
              <a:off x="2801214" y="2542840"/>
              <a:ext cx="2112712" cy="100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课中</a:t>
              </a:r>
            </a:p>
          </p:txBody>
        </p:sp>
      </p:grpSp>
      <p:pic>
        <p:nvPicPr>
          <p:cNvPr id="16" name="图片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99" y="109821"/>
            <a:ext cx="1416018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03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5072062"/>
            <a:ext cx="9144000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0"/>
          <p:cNvGrpSpPr/>
          <p:nvPr userDrawn="1"/>
        </p:nvGrpSpPr>
        <p:grpSpPr>
          <a:xfrm rot="20394023">
            <a:off x="168205" y="-135124"/>
            <a:ext cx="827483" cy="1338064"/>
            <a:chOff x="2771800" y="296883"/>
            <a:chExt cx="2142126" cy="3354987"/>
          </a:xfrm>
        </p:grpSpPr>
        <p:grpSp>
          <p:nvGrpSpPr>
            <p:cNvPr id="4" name="组合 21"/>
            <p:cNvGrpSpPr/>
            <p:nvPr/>
          </p:nvGrpSpPr>
          <p:grpSpPr>
            <a:xfrm>
              <a:off x="2771800" y="771550"/>
              <a:ext cx="2088232" cy="2880320"/>
              <a:chOff x="2771800" y="771550"/>
              <a:chExt cx="2088232" cy="2880320"/>
            </a:xfrm>
            <a:effectLst>
              <a:outerShdw blurRad="1524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圆角矩形 10"/>
              <p:cNvSpPr/>
              <p:nvPr/>
            </p:nvSpPr>
            <p:spPr>
              <a:xfrm>
                <a:off x="2771800" y="1419622"/>
                <a:ext cx="2088232" cy="2232248"/>
              </a:xfrm>
              <a:custGeom>
                <a:avLst/>
                <a:gdLst/>
                <a:ahLst/>
                <a:cxnLst/>
                <a:rect l="l" t="t" r="r" b="b"/>
                <a:pathLst>
                  <a:path w="2088232" h="2232248">
                    <a:moveTo>
                      <a:pt x="0" y="0"/>
                    </a:moveTo>
                    <a:lnTo>
                      <a:pt x="2088232" y="0"/>
                    </a:lnTo>
                    <a:lnTo>
                      <a:pt x="2088232" y="2136753"/>
                    </a:lnTo>
                    <a:cubicBezTo>
                      <a:pt x="2088232" y="2189493"/>
                      <a:pt x="2045477" y="2232248"/>
                      <a:pt x="1992737" y="2232248"/>
                    </a:cubicBezTo>
                    <a:lnTo>
                      <a:pt x="95495" y="2232248"/>
                    </a:lnTo>
                    <a:cubicBezTo>
                      <a:pt x="42755" y="2232248"/>
                      <a:pt x="0" y="2189493"/>
                      <a:pt x="0" y="21367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1"/>
              <p:cNvSpPr/>
              <p:nvPr/>
            </p:nvSpPr>
            <p:spPr>
              <a:xfrm>
                <a:off x="2771800" y="771550"/>
                <a:ext cx="2088232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2088232" h="648072">
                    <a:moveTo>
                      <a:pt x="1044116" y="202961"/>
                    </a:moveTo>
                    <a:cubicBezTo>
                      <a:pt x="964578" y="202961"/>
                      <a:pt x="900100" y="267439"/>
                      <a:pt x="900100" y="346977"/>
                    </a:cubicBezTo>
                    <a:cubicBezTo>
                      <a:pt x="900100" y="426515"/>
                      <a:pt x="964578" y="490993"/>
                      <a:pt x="1044116" y="490993"/>
                    </a:cubicBezTo>
                    <a:cubicBezTo>
                      <a:pt x="1123654" y="490993"/>
                      <a:pt x="1188132" y="426515"/>
                      <a:pt x="1188132" y="346977"/>
                    </a:cubicBezTo>
                    <a:cubicBezTo>
                      <a:pt x="1188132" y="267439"/>
                      <a:pt x="1123654" y="202961"/>
                      <a:pt x="1044116" y="202961"/>
                    </a:cubicBezTo>
                    <a:close/>
                    <a:moveTo>
                      <a:pt x="1044116" y="0"/>
                    </a:moveTo>
                    <a:cubicBezTo>
                      <a:pt x="1206628" y="0"/>
                      <a:pt x="1349021" y="86136"/>
                      <a:pt x="1426859" y="216024"/>
                    </a:cubicBezTo>
                    <a:lnTo>
                      <a:pt x="1992737" y="216024"/>
                    </a:lnTo>
                    <a:cubicBezTo>
                      <a:pt x="2045477" y="216024"/>
                      <a:pt x="2088232" y="258779"/>
                      <a:pt x="2088232" y="311519"/>
                    </a:cubicBezTo>
                    <a:lnTo>
                      <a:pt x="2088232" y="648072"/>
                    </a:lnTo>
                    <a:lnTo>
                      <a:pt x="0" y="648072"/>
                    </a:lnTo>
                    <a:lnTo>
                      <a:pt x="0" y="311519"/>
                    </a:lnTo>
                    <a:cubicBezTo>
                      <a:pt x="0" y="258779"/>
                      <a:pt x="42755" y="216024"/>
                      <a:pt x="95495" y="216024"/>
                    </a:cubicBezTo>
                    <a:lnTo>
                      <a:pt x="661374" y="216024"/>
                    </a:lnTo>
                    <a:cubicBezTo>
                      <a:pt x="739211" y="86136"/>
                      <a:pt x="881604" y="0"/>
                      <a:pt x="104411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671900" y="987574"/>
                <a:ext cx="288032" cy="288032"/>
              </a:xfrm>
              <a:prstGeom prst="ellipse">
                <a:avLst/>
              </a:prstGeom>
              <a:noFill/>
              <a:ln w="76200">
                <a:solidFill>
                  <a:srgbClr val="4E4E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 4"/>
            <p:cNvSpPr/>
            <p:nvPr/>
          </p:nvSpPr>
          <p:spPr>
            <a:xfrm>
              <a:off x="3366655" y="296883"/>
              <a:ext cx="403761" cy="754083"/>
            </a:xfrm>
            <a:custGeom>
              <a:avLst/>
              <a:gdLst>
                <a:gd name="connsiteX0" fmla="*/ 403761 w 403761"/>
                <a:gd name="connsiteY0" fmla="*/ 754083 h 754083"/>
                <a:gd name="connsiteX1" fmla="*/ 267194 w 403761"/>
                <a:gd name="connsiteY1" fmla="*/ 249382 h 754083"/>
                <a:gd name="connsiteX2" fmla="*/ 0 w 403761"/>
                <a:gd name="connsiteY2" fmla="*/ 0 h 7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761" h="754083">
                  <a:moveTo>
                    <a:pt x="403761" y="754083"/>
                  </a:moveTo>
                  <a:cubicBezTo>
                    <a:pt x="369124" y="564572"/>
                    <a:pt x="334487" y="375062"/>
                    <a:pt x="267194" y="249382"/>
                  </a:cubicBezTo>
                  <a:cubicBezTo>
                    <a:pt x="199901" y="123702"/>
                    <a:pt x="99950" y="61851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3728852" y="302821"/>
              <a:ext cx="89959" cy="742208"/>
            </a:xfrm>
            <a:custGeom>
              <a:avLst/>
              <a:gdLst>
                <a:gd name="connsiteX0" fmla="*/ 0 w 89959"/>
                <a:gd name="connsiteY0" fmla="*/ 0 h 742208"/>
                <a:gd name="connsiteX1" fmla="*/ 77190 w 89959"/>
                <a:gd name="connsiteY1" fmla="*/ 356260 h 742208"/>
                <a:gd name="connsiteX2" fmla="*/ 89065 w 89959"/>
                <a:gd name="connsiteY2" fmla="*/ 742208 h 7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59" h="742208">
                  <a:moveTo>
                    <a:pt x="0" y="0"/>
                  </a:moveTo>
                  <a:cubicBezTo>
                    <a:pt x="31173" y="116279"/>
                    <a:pt x="62346" y="232559"/>
                    <a:pt x="77190" y="356260"/>
                  </a:cubicBezTo>
                  <a:cubicBezTo>
                    <a:pt x="92034" y="479961"/>
                    <a:pt x="90549" y="611084"/>
                    <a:pt x="89065" y="742208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3609915" y="674251"/>
              <a:ext cx="285191" cy="139210"/>
            </a:xfrm>
            <a:custGeom>
              <a:avLst/>
              <a:gdLst>
                <a:gd name="connsiteX0" fmla="*/ 0 w 285007"/>
                <a:gd name="connsiteY0" fmla="*/ 136871 h 136871"/>
                <a:gd name="connsiteX1" fmla="*/ 112815 w 285007"/>
                <a:gd name="connsiteY1" fmla="*/ 305 h 136871"/>
                <a:gd name="connsiteX2" fmla="*/ 285007 w 285007"/>
                <a:gd name="connsiteY2" fmla="*/ 107182 h 136871"/>
                <a:gd name="connsiteX0-1" fmla="*/ 0 w 285007"/>
                <a:gd name="connsiteY0-2" fmla="*/ 140803 h 140803"/>
                <a:gd name="connsiteX1-3" fmla="*/ 112815 w 285007"/>
                <a:gd name="connsiteY1-4" fmla="*/ 4237 h 140803"/>
                <a:gd name="connsiteX2-5" fmla="*/ 285007 w 285007"/>
                <a:gd name="connsiteY2-6" fmla="*/ 111114 h 140803"/>
                <a:gd name="connsiteX0-7" fmla="*/ 0 w 285007"/>
                <a:gd name="connsiteY0-8" fmla="*/ 137824 h 137824"/>
                <a:gd name="connsiteX1-9" fmla="*/ 112815 w 285007"/>
                <a:gd name="connsiteY1-10" fmla="*/ 1258 h 137824"/>
                <a:gd name="connsiteX2-11" fmla="*/ 285007 w 285007"/>
                <a:gd name="connsiteY2-12" fmla="*/ 108135 h 137824"/>
                <a:gd name="connsiteX0-13" fmla="*/ 0 w 285007"/>
                <a:gd name="connsiteY0-14" fmla="*/ 139210 h 139210"/>
                <a:gd name="connsiteX1-15" fmla="*/ 112815 w 285007"/>
                <a:gd name="connsiteY1-16" fmla="*/ 2644 h 139210"/>
                <a:gd name="connsiteX2-17" fmla="*/ 285007 w 285007"/>
                <a:gd name="connsiteY2-18" fmla="*/ 109521 h 139210"/>
                <a:gd name="connsiteX0-19" fmla="*/ 184 w 285191"/>
                <a:gd name="connsiteY0-20" fmla="*/ 139210 h 139210"/>
                <a:gd name="connsiteX1-21" fmla="*/ 112999 w 285191"/>
                <a:gd name="connsiteY1-22" fmla="*/ 2644 h 139210"/>
                <a:gd name="connsiteX2-23" fmla="*/ 285191 w 285191"/>
                <a:gd name="connsiteY2-24" fmla="*/ 109521 h 139210"/>
              </a:gdLst>
              <a:ahLst/>
              <a:cxnLst>
                <a:cxn ang="0">
                  <a:pos x="connsiteX0-19" y="connsiteY0-20"/>
                </a:cxn>
                <a:cxn ang="0">
                  <a:pos x="connsiteX1-21" y="connsiteY1-22"/>
                </a:cxn>
                <a:cxn ang="0">
                  <a:pos x="connsiteX2-23" y="connsiteY2-24"/>
                </a:cxn>
              </a:cxnLst>
              <a:rect l="l" t="t" r="r" b="b"/>
              <a:pathLst>
                <a:path w="285191" h="139210">
                  <a:moveTo>
                    <a:pt x="184" y="139210"/>
                  </a:moveTo>
                  <a:cubicBezTo>
                    <a:pt x="-2785" y="73401"/>
                    <a:pt x="29872" y="13530"/>
                    <a:pt x="112999" y="2644"/>
                  </a:cubicBezTo>
                  <a:cubicBezTo>
                    <a:pt x="196126" y="-8242"/>
                    <a:pt x="252533" y="12044"/>
                    <a:pt x="285191" y="109521"/>
                  </a:cubicBez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354251" y="1707654"/>
              <a:ext cx="923330" cy="92333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2055"/>
            <p:cNvSpPr txBox="1"/>
            <p:nvPr/>
          </p:nvSpPr>
          <p:spPr>
            <a:xfrm>
              <a:off x="3401873" y="1672780"/>
              <a:ext cx="828092" cy="115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1" name="TextBox 57"/>
            <p:cNvSpPr txBox="1"/>
            <p:nvPr/>
          </p:nvSpPr>
          <p:spPr>
            <a:xfrm>
              <a:off x="2801214" y="2542840"/>
              <a:ext cx="2112712" cy="100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课后</a:t>
              </a:r>
            </a:p>
          </p:txBody>
        </p:sp>
      </p:grpSp>
      <p:pic>
        <p:nvPicPr>
          <p:cNvPr id="16" name="图片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99" y="109821"/>
            <a:ext cx="1416018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2267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4"/>
          <p:cNvSpPr txBox="1">
            <a:spLocks noChangeArrowheads="1"/>
          </p:cNvSpPr>
          <p:nvPr userDrawn="1"/>
        </p:nvSpPr>
        <p:spPr bwMode="auto">
          <a:xfrm>
            <a:off x="-1269547" y="-20236"/>
            <a:ext cx="1247563" cy="87705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一级标题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/24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编号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hangingPunct="1"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4" name="Text Box 35"/>
          <p:cNvSpPr txBox="1">
            <a:spLocks noChangeArrowheads="1"/>
          </p:cNvSpPr>
          <p:nvPr userDrawn="1"/>
        </p:nvSpPr>
        <p:spPr bwMode="auto">
          <a:xfrm>
            <a:off x="-1094801" y="2344996"/>
            <a:ext cx="1072837" cy="103863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正文</a:t>
            </a: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辅助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  <a:cs typeface="Calibri" pitchFamily="34" charset="0"/>
              </a:rPr>
              <a:t>华文楷体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  <a:p>
            <a:pPr algn="r" eaLnBrk="1" hangingPunct="1"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14-16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</p:txBody>
      </p:sp>
      <p:sp>
        <p:nvSpPr>
          <p:cNvPr id="5" name="Rectangle 66"/>
          <p:cNvSpPr>
            <a:spLocks noChangeArrowheads="1"/>
          </p:cNvSpPr>
          <p:nvPr userDrawn="1"/>
        </p:nvSpPr>
        <p:spPr bwMode="auto">
          <a:xfrm>
            <a:off x="9237803" y="3549651"/>
            <a:ext cx="143631" cy="263042"/>
          </a:xfrm>
          <a:prstGeom prst="rect">
            <a:avLst/>
          </a:prstGeom>
          <a:solidFill>
            <a:srgbClr val="787878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 Box 67"/>
          <p:cNvSpPr txBox="1">
            <a:spLocks noChangeArrowheads="1"/>
          </p:cNvSpPr>
          <p:nvPr userDrawn="1"/>
        </p:nvSpPr>
        <p:spPr bwMode="auto">
          <a:xfrm>
            <a:off x="9378509" y="3572243"/>
            <a:ext cx="1236983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120,120,120</a:t>
            </a:r>
          </a:p>
        </p:txBody>
      </p:sp>
      <p:sp>
        <p:nvSpPr>
          <p:cNvPr id="7" name="Rectangle 68"/>
          <p:cNvSpPr>
            <a:spLocks noChangeArrowheads="1"/>
          </p:cNvSpPr>
          <p:nvPr userDrawn="1"/>
        </p:nvSpPr>
        <p:spPr bwMode="auto">
          <a:xfrm>
            <a:off x="9237803" y="1630212"/>
            <a:ext cx="143631" cy="263042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 70"/>
          <p:cNvSpPr>
            <a:spLocks noChangeArrowheads="1"/>
          </p:cNvSpPr>
          <p:nvPr userDrawn="1"/>
        </p:nvSpPr>
        <p:spPr bwMode="auto">
          <a:xfrm>
            <a:off x="9237803" y="1889708"/>
            <a:ext cx="143631" cy="263042"/>
          </a:xfrm>
          <a:prstGeom prst="rect">
            <a:avLst/>
          </a:prstGeom>
          <a:solidFill>
            <a:srgbClr val="A0A0A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 Box 71"/>
          <p:cNvSpPr txBox="1">
            <a:spLocks noChangeArrowheads="1"/>
          </p:cNvSpPr>
          <p:nvPr userDrawn="1"/>
        </p:nvSpPr>
        <p:spPr bwMode="auto">
          <a:xfrm>
            <a:off x="9378509" y="1659350"/>
            <a:ext cx="1236983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10" name="Text Box 73"/>
          <p:cNvSpPr txBox="1">
            <a:spLocks noChangeArrowheads="1"/>
          </p:cNvSpPr>
          <p:nvPr userDrawn="1"/>
        </p:nvSpPr>
        <p:spPr bwMode="auto">
          <a:xfrm>
            <a:off x="9378502" y="1923608"/>
            <a:ext cx="1452428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160,160,160</a:t>
            </a:r>
          </a:p>
        </p:txBody>
      </p:sp>
      <p:pic>
        <p:nvPicPr>
          <p:cNvPr id="13" name="Picture 10" descr="C:\Users\vivianting\Desktop\未标题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717" r="74190" b="70428"/>
          <a:stretch>
            <a:fillRect/>
          </a:stretch>
        </p:blipFill>
        <p:spPr bwMode="auto">
          <a:xfrm>
            <a:off x="7786849" y="3965071"/>
            <a:ext cx="1357163" cy="117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1"/>
          <p:cNvSpPr txBox="1">
            <a:spLocks noChangeArrowheads="1"/>
          </p:cNvSpPr>
          <p:nvPr userDrawn="1"/>
        </p:nvSpPr>
        <p:spPr bwMode="auto">
          <a:xfrm>
            <a:off x="9378509" y="4229317"/>
            <a:ext cx="1236983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250,0,0</a:t>
            </a:r>
          </a:p>
        </p:txBody>
      </p:sp>
      <p:sp>
        <p:nvSpPr>
          <p:cNvPr id="15" name="Rectangle 112"/>
          <p:cNvSpPr>
            <a:spLocks noChangeArrowheads="1"/>
          </p:cNvSpPr>
          <p:nvPr userDrawn="1"/>
        </p:nvSpPr>
        <p:spPr bwMode="auto">
          <a:xfrm>
            <a:off x="9237803" y="4215651"/>
            <a:ext cx="143631" cy="263042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Text Box 118"/>
          <p:cNvSpPr txBox="1">
            <a:spLocks noChangeArrowheads="1"/>
          </p:cNvSpPr>
          <p:nvPr userDrawn="1"/>
        </p:nvSpPr>
        <p:spPr bwMode="auto">
          <a:xfrm>
            <a:off x="9240732" y="3974580"/>
            <a:ext cx="660994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强调</a:t>
            </a:r>
          </a:p>
        </p:txBody>
      </p:sp>
      <p:sp>
        <p:nvSpPr>
          <p:cNvPr id="17" name="Text Box 120"/>
          <p:cNvSpPr txBox="1">
            <a:spLocks noChangeArrowheads="1"/>
          </p:cNvSpPr>
          <p:nvPr userDrawn="1"/>
        </p:nvSpPr>
        <p:spPr bwMode="auto">
          <a:xfrm>
            <a:off x="9240733" y="1437945"/>
            <a:ext cx="1115336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A</a:t>
            </a:r>
            <a:endParaRPr kumimoji="0" lang="zh-CN" altLang="en-US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18" name="Text Box 121"/>
          <p:cNvSpPr txBox="1">
            <a:spLocks noChangeArrowheads="1"/>
          </p:cNvSpPr>
          <p:nvPr userDrawn="1"/>
        </p:nvSpPr>
        <p:spPr bwMode="auto">
          <a:xfrm>
            <a:off x="9240732" y="3336553"/>
            <a:ext cx="660994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边框</a:t>
            </a:r>
          </a:p>
        </p:txBody>
      </p:sp>
      <p:sp>
        <p:nvSpPr>
          <p:cNvPr id="19" name="Text Box 34"/>
          <p:cNvSpPr txBox="1">
            <a:spLocks noChangeArrowheads="1"/>
          </p:cNvSpPr>
          <p:nvPr userDrawn="1"/>
        </p:nvSpPr>
        <p:spPr bwMode="auto">
          <a:xfrm>
            <a:off x="-1269547" y="884435"/>
            <a:ext cx="1247563" cy="87705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二级标题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/16-18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项目符号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hangingPunct="1"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hangingPunct="1"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20" name="Rectangle 68"/>
          <p:cNvSpPr>
            <a:spLocks noChangeArrowheads="1"/>
          </p:cNvSpPr>
          <p:nvPr userDrawn="1"/>
        </p:nvSpPr>
        <p:spPr bwMode="auto">
          <a:xfrm>
            <a:off x="9237801" y="2567604"/>
            <a:ext cx="145096" cy="263042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" name="Rectangle 70"/>
          <p:cNvSpPr>
            <a:spLocks noChangeArrowheads="1"/>
          </p:cNvSpPr>
          <p:nvPr userDrawn="1"/>
        </p:nvSpPr>
        <p:spPr bwMode="auto">
          <a:xfrm>
            <a:off x="9237801" y="2837216"/>
            <a:ext cx="145096" cy="263042"/>
          </a:xfrm>
          <a:prstGeom prst="rect">
            <a:avLst/>
          </a:prstGeom>
          <a:solidFill>
            <a:srgbClr val="004B69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Text Box 71"/>
          <p:cNvSpPr txBox="1">
            <a:spLocks noChangeArrowheads="1"/>
          </p:cNvSpPr>
          <p:nvPr userDrawn="1"/>
        </p:nvSpPr>
        <p:spPr bwMode="auto">
          <a:xfrm>
            <a:off x="9379968" y="2597345"/>
            <a:ext cx="1235518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23" name="Text Box 73"/>
          <p:cNvSpPr txBox="1">
            <a:spLocks noChangeArrowheads="1"/>
          </p:cNvSpPr>
          <p:nvPr userDrawn="1"/>
        </p:nvSpPr>
        <p:spPr bwMode="auto">
          <a:xfrm>
            <a:off x="9379970" y="2841368"/>
            <a:ext cx="1452429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0,75,105</a:t>
            </a:r>
          </a:p>
        </p:txBody>
      </p:sp>
      <p:sp>
        <p:nvSpPr>
          <p:cNvPr id="24" name="Text Box 120"/>
          <p:cNvSpPr txBox="1">
            <a:spLocks noChangeArrowheads="1"/>
          </p:cNvSpPr>
          <p:nvPr userDrawn="1"/>
        </p:nvSpPr>
        <p:spPr bwMode="auto">
          <a:xfrm>
            <a:off x="9240733" y="2375941"/>
            <a:ext cx="1115336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B</a:t>
            </a:r>
            <a:endParaRPr kumimoji="0" lang="zh-CN" altLang="en-US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25" name="Text Box 111"/>
          <p:cNvSpPr txBox="1">
            <a:spLocks noChangeArrowheads="1"/>
          </p:cNvSpPr>
          <p:nvPr userDrawn="1"/>
        </p:nvSpPr>
        <p:spPr bwMode="auto">
          <a:xfrm>
            <a:off x="9379968" y="4482859"/>
            <a:ext cx="1235518" cy="23072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255,190,0</a:t>
            </a:r>
          </a:p>
        </p:txBody>
      </p:sp>
      <p:sp>
        <p:nvSpPr>
          <p:cNvPr id="27" name="Rectangle 112"/>
          <p:cNvSpPr>
            <a:spLocks noChangeArrowheads="1"/>
          </p:cNvSpPr>
          <p:nvPr userDrawn="1"/>
        </p:nvSpPr>
        <p:spPr bwMode="auto">
          <a:xfrm>
            <a:off x="9237801" y="4468005"/>
            <a:ext cx="145096" cy="263042"/>
          </a:xfrm>
          <a:prstGeom prst="rect">
            <a:avLst/>
          </a:prstGeom>
          <a:solidFill>
            <a:srgbClr val="FFBE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6" name="图片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99" y="109821"/>
            <a:ext cx="1416018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标题 1"/>
          <p:cNvSpPr>
            <a:spLocks noGrp="1"/>
          </p:cNvSpPr>
          <p:nvPr>
            <p:ph type="title"/>
          </p:nvPr>
        </p:nvSpPr>
        <p:spPr>
          <a:xfrm>
            <a:off x="0" y="135631"/>
            <a:ext cx="9144012" cy="56531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72727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168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4801791"/>
            <a:ext cx="9144000" cy="341709"/>
            <a:chOff x="0" y="6134101"/>
            <a:chExt cx="12192000" cy="723900"/>
          </a:xfrm>
        </p:grpSpPr>
        <p:sp>
          <p:nvSpPr>
            <p:cNvPr id="3" name="矩形 2"/>
            <p:cNvSpPr/>
            <p:nvPr userDrawn="1"/>
          </p:nvSpPr>
          <p:spPr>
            <a:xfrm>
              <a:off x="0" y="6134101"/>
              <a:ext cx="12192000" cy="72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cxnSp>
          <p:nvCxnSpPr>
            <p:cNvPr id="4" name="直接连接符 3"/>
            <p:cNvCxnSpPr/>
            <p:nvPr userDrawn="1"/>
          </p:nvCxnSpPr>
          <p:spPr>
            <a:xfrm>
              <a:off x="0" y="6134101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 userDrawn="1"/>
        </p:nvSpPr>
        <p:spPr>
          <a:xfrm>
            <a:off x="0" y="0"/>
            <a:ext cx="914400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灯片编号占位符 5"/>
          <p:cNvSpPr txBox="1">
            <a:spLocks/>
          </p:cNvSpPr>
          <p:nvPr/>
        </p:nvSpPr>
        <p:spPr bwMode="auto">
          <a:xfrm>
            <a:off x="6400800" y="4869657"/>
            <a:ext cx="27432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fld id="{76474FD6-FA53-478C-AE06-5701039923ED}" type="slidenum">
              <a:rPr lang="zh-CN" altLang="en-US" sz="1050" smtClean="0">
                <a:solidFill>
                  <a:srgbClr val="C00000"/>
                </a:solidFill>
                <a:latin typeface="Impact" panose="020B0806030902050204" pitchFamily="34" charset="0"/>
              </a:rPr>
              <a:pPr algn="r" eaLnBrk="1" hangingPunct="1">
                <a:defRPr/>
              </a:pPr>
              <a:t>‹#›</a:t>
            </a:fld>
            <a:r>
              <a:rPr lang="en-US" altLang="zh-CN" sz="1050" dirty="0" smtClean="0">
                <a:solidFill>
                  <a:srgbClr val="898989"/>
                </a:solidFill>
                <a:latin typeface="Impact" panose="020B0806030902050204" pitchFamily="34" charset="0"/>
              </a:rPr>
              <a:t>/47</a:t>
            </a:r>
            <a:endParaRPr lang="zh-CN" altLang="en-US" sz="1050" dirty="0" smtClean="0">
              <a:solidFill>
                <a:srgbClr val="898989"/>
              </a:solidFill>
              <a:latin typeface="Impact" panose="020B0806030902050204" pitchFamily="34" charset="0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533400"/>
            <a:ext cx="9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>
            <a:spLocks noChangeArrowheads="1"/>
          </p:cNvSpPr>
          <p:nvPr userDrawn="1"/>
        </p:nvSpPr>
        <p:spPr bwMode="auto">
          <a:xfrm>
            <a:off x="3663739" y="4730354"/>
            <a:ext cx="1816523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algn="ctr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US" altLang="zh-CN" sz="1800" b="1" dirty="0" smtClean="0">
                <a:solidFill>
                  <a:srgbClr val="A6A6A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VCOM  </a:t>
            </a:r>
            <a:r>
              <a:rPr lang="zh-CN" altLang="en-US" sz="1800" b="1" dirty="0" smtClean="0">
                <a:solidFill>
                  <a:srgbClr val="A6A6A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智慧教育</a:t>
            </a:r>
            <a:endParaRPr lang="en-US" altLang="zh-CN" sz="1800" b="1" dirty="0" smtClean="0">
              <a:solidFill>
                <a:srgbClr val="A6A6A6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0" name="组合 11"/>
          <p:cNvGrpSpPr>
            <a:grpSpLocks/>
          </p:cNvGrpSpPr>
          <p:nvPr userDrawn="1"/>
        </p:nvGrpSpPr>
        <p:grpSpPr bwMode="auto">
          <a:xfrm>
            <a:off x="5734050" y="4869656"/>
            <a:ext cx="857250" cy="272654"/>
            <a:chOff x="3228975" y="3840163"/>
            <a:chExt cx="2057400" cy="725488"/>
          </a:xfrm>
        </p:grpSpPr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514725" y="4170363"/>
              <a:ext cx="514350" cy="276225"/>
            </a:xfrm>
            <a:custGeom>
              <a:avLst/>
              <a:gdLst>
                <a:gd name="T0" fmla="*/ 2147483646 w 3244"/>
                <a:gd name="T1" fmla="*/ 2147483646 h 1741"/>
                <a:gd name="T2" fmla="*/ 2147483646 w 3244"/>
                <a:gd name="T3" fmla="*/ 2147483646 h 1741"/>
                <a:gd name="T4" fmla="*/ 2147483646 w 3244"/>
                <a:gd name="T5" fmla="*/ 2147483646 h 1741"/>
                <a:gd name="T6" fmla="*/ 2147483646 w 3244"/>
                <a:gd name="T7" fmla="*/ 2147483646 h 1741"/>
                <a:gd name="T8" fmla="*/ 2147483646 w 3244"/>
                <a:gd name="T9" fmla="*/ 2147483646 h 1741"/>
                <a:gd name="T10" fmla="*/ 2147483646 w 3244"/>
                <a:gd name="T11" fmla="*/ 2147483646 h 1741"/>
                <a:gd name="T12" fmla="*/ 2147483646 w 3244"/>
                <a:gd name="T13" fmla="*/ 2147483646 h 1741"/>
                <a:gd name="T14" fmla="*/ 2147483646 w 3244"/>
                <a:gd name="T15" fmla="*/ 2147483646 h 1741"/>
                <a:gd name="T16" fmla="*/ 2147483646 w 3244"/>
                <a:gd name="T17" fmla="*/ 2147483646 h 1741"/>
                <a:gd name="T18" fmla="*/ 2147483646 w 3244"/>
                <a:gd name="T19" fmla="*/ 2147483646 h 1741"/>
                <a:gd name="T20" fmla="*/ 2147483646 w 3244"/>
                <a:gd name="T21" fmla="*/ 2147483646 h 1741"/>
                <a:gd name="T22" fmla="*/ 2147483646 w 3244"/>
                <a:gd name="T23" fmla="*/ 2147483646 h 1741"/>
                <a:gd name="T24" fmla="*/ 2147483646 w 3244"/>
                <a:gd name="T25" fmla="*/ 2147483646 h 1741"/>
                <a:gd name="T26" fmla="*/ 2147483646 w 3244"/>
                <a:gd name="T27" fmla="*/ 2147483646 h 1741"/>
                <a:gd name="T28" fmla="*/ 2147483646 w 3244"/>
                <a:gd name="T29" fmla="*/ 2147483646 h 1741"/>
                <a:gd name="T30" fmla="*/ 2147483646 w 3244"/>
                <a:gd name="T31" fmla="*/ 2147483646 h 1741"/>
                <a:gd name="T32" fmla="*/ 2147483646 w 3244"/>
                <a:gd name="T33" fmla="*/ 2147483646 h 1741"/>
                <a:gd name="T34" fmla="*/ 2147483646 w 3244"/>
                <a:gd name="T35" fmla="*/ 2147483646 h 1741"/>
                <a:gd name="T36" fmla="*/ 2147483646 w 3244"/>
                <a:gd name="T37" fmla="*/ 2147483646 h 1741"/>
                <a:gd name="T38" fmla="*/ 2147483646 w 3244"/>
                <a:gd name="T39" fmla="*/ 2147483646 h 1741"/>
                <a:gd name="T40" fmla="*/ 2147483646 w 3244"/>
                <a:gd name="T41" fmla="*/ 2147483646 h 1741"/>
                <a:gd name="T42" fmla="*/ 2147483646 w 3244"/>
                <a:gd name="T43" fmla="*/ 2147483646 h 1741"/>
                <a:gd name="T44" fmla="*/ 2147483646 w 3244"/>
                <a:gd name="T45" fmla="*/ 2147483646 h 1741"/>
                <a:gd name="T46" fmla="*/ 2147483646 w 3244"/>
                <a:gd name="T47" fmla="*/ 2147483646 h 1741"/>
                <a:gd name="T48" fmla="*/ 2147483646 w 3244"/>
                <a:gd name="T49" fmla="*/ 2147483646 h 1741"/>
                <a:gd name="T50" fmla="*/ 2147483646 w 3244"/>
                <a:gd name="T51" fmla="*/ 2147483646 h 1741"/>
                <a:gd name="T52" fmla="*/ 2147483646 w 3244"/>
                <a:gd name="T53" fmla="*/ 2147483646 h 1741"/>
                <a:gd name="T54" fmla="*/ 2147483646 w 3244"/>
                <a:gd name="T55" fmla="*/ 2147483646 h 1741"/>
                <a:gd name="T56" fmla="*/ 2147483646 w 3244"/>
                <a:gd name="T57" fmla="*/ 2147483646 h 1741"/>
                <a:gd name="T58" fmla="*/ 2147483646 w 3244"/>
                <a:gd name="T59" fmla="*/ 2147483646 h 1741"/>
                <a:gd name="T60" fmla="*/ 2147483646 w 3244"/>
                <a:gd name="T61" fmla="*/ 2147483646 h 1741"/>
                <a:gd name="T62" fmla="*/ 2147483646 w 3244"/>
                <a:gd name="T63" fmla="*/ 2147483646 h 1741"/>
                <a:gd name="T64" fmla="*/ 2147483646 w 3244"/>
                <a:gd name="T65" fmla="*/ 2147483646 h 1741"/>
                <a:gd name="T66" fmla="*/ 2147483646 w 3244"/>
                <a:gd name="T67" fmla="*/ 2147483646 h 1741"/>
                <a:gd name="T68" fmla="*/ 2147483646 w 3244"/>
                <a:gd name="T69" fmla="*/ 2147483646 h 1741"/>
                <a:gd name="T70" fmla="*/ 2147483646 w 3244"/>
                <a:gd name="T71" fmla="*/ 2147483646 h 1741"/>
                <a:gd name="T72" fmla="*/ 2147483646 w 3244"/>
                <a:gd name="T73" fmla="*/ 2147483646 h 1741"/>
                <a:gd name="T74" fmla="*/ 2147483646 w 3244"/>
                <a:gd name="T75" fmla="*/ 2147483646 h 1741"/>
                <a:gd name="T76" fmla="*/ 2147483646 w 3244"/>
                <a:gd name="T77" fmla="*/ 2147483646 h 1741"/>
                <a:gd name="T78" fmla="*/ 2147483646 w 3244"/>
                <a:gd name="T79" fmla="*/ 2147483646 h 1741"/>
                <a:gd name="T80" fmla="*/ 2147483646 w 3244"/>
                <a:gd name="T81" fmla="*/ 2147483646 h 1741"/>
                <a:gd name="T82" fmla="*/ 2147483646 w 3244"/>
                <a:gd name="T83" fmla="*/ 2147483646 h 1741"/>
                <a:gd name="T84" fmla="*/ 2147483646 w 3244"/>
                <a:gd name="T85" fmla="*/ 2147483646 h 1741"/>
                <a:gd name="T86" fmla="*/ 2147483646 w 3244"/>
                <a:gd name="T87" fmla="*/ 2147483646 h 1741"/>
                <a:gd name="T88" fmla="*/ 2147483646 w 3244"/>
                <a:gd name="T89" fmla="*/ 2147483646 h 1741"/>
                <a:gd name="T90" fmla="*/ 2147483646 w 3244"/>
                <a:gd name="T91" fmla="*/ 2147483646 h 1741"/>
                <a:gd name="T92" fmla="*/ 2147483646 w 3244"/>
                <a:gd name="T93" fmla="*/ 2147483646 h 1741"/>
                <a:gd name="T94" fmla="*/ 2147483646 w 3244"/>
                <a:gd name="T95" fmla="*/ 2147483646 h 1741"/>
                <a:gd name="T96" fmla="*/ 2147483646 w 3244"/>
                <a:gd name="T97" fmla="*/ 2147483646 h 1741"/>
                <a:gd name="T98" fmla="*/ 2147483646 w 3244"/>
                <a:gd name="T99" fmla="*/ 2147483646 h 1741"/>
                <a:gd name="T100" fmla="*/ 2147483646 w 3244"/>
                <a:gd name="T101" fmla="*/ 2147483646 h 1741"/>
                <a:gd name="T102" fmla="*/ 2147483646 w 3244"/>
                <a:gd name="T103" fmla="*/ 2147483646 h 1741"/>
                <a:gd name="T104" fmla="*/ 2147483646 w 3244"/>
                <a:gd name="T105" fmla="*/ 2147483646 h 1741"/>
                <a:gd name="T106" fmla="*/ 2147483646 w 3244"/>
                <a:gd name="T107" fmla="*/ 2147483646 h 1741"/>
                <a:gd name="T108" fmla="*/ 2147483646 w 3244"/>
                <a:gd name="T109" fmla="*/ 2147483646 h 17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44"/>
                <a:gd name="T166" fmla="*/ 0 h 1741"/>
                <a:gd name="T167" fmla="*/ 3244 w 3244"/>
                <a:gd name="T168" fmla="*/ 1741 h 17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44" h="1741">
                  <a:moveTo>
                    <a:pt x="2604" y="0"/>
                  </a:moveTo>
                  <a:lnTo>
                    <a:pt x="2606" y="1"/>
                  </a:lnTo>
                  <a:lnTo>
                    <a:pt x="2607" y="2"/>
                  </a:lnTo>
                  <a:lnTo>
                    <a:pt x="2655" y="49"/>
                  </a:lnTo>
                  <a:lnTo>
                    <a:pt x="2702" y="96"/>
                  </a:lnTo>
                  <a:lnTo>
                    <a:pt x="2747" y="143"/>
                  </a:lnTo>
                  <a:lnTo>
                    <a:pt x="2790" y="190"/>
                  </a:lnTo>
                  <a:lnTo>
                    <a:pt x="2832" y="238"/>
                  </a:lnTo>
                  <a:lnTo>
                    <a:pt x="2871" y="286"/>
                  </a:lnTo>
                  <a:lnTo>
                    <a:pt x="2910" y="333"/>
                  </a:lnTo>
                  <a:lnTo>
                    <a:pt x="2946" y="381"/>
                  </a:lnTo>
                  <a:lnTo>
                    <a:pt x="2980" y="429"/>
                  </a:lnTo>
                  <a:lnTo>
                    <a:pt x="3012" y="476"/>
                  </a:lnTo>
                  <a:lnTo>
                    <a:pt x="3043" y="523"/>
                  </a:lnTo>
                  <a:lnTo>
                    <a:pt x="3071" y="571"/>
                  </a:lnTo>
                  <a:lnTo>
                    <a:pt x="3098" y="617"/>
                  </a:lnTo>
                  <a:lnTo>
                    <a:pt x="3121" y="665"/>
                  </a:lnTo>
                  <a:lnTo>
                    <a:pt x="3143" y="711"/>
                  </a:lnTo>
                  <a:lnTo>
                    <a:pt x="3164" y="757"/>
                  </a:lnTo>
                  <a:lnTo>
                    <a:pt x="3182" y="803"/>
                  </a:lnTo>
                  <a:lnTo>
                    <a:pt x="3197" y="849"/>
                  </a:lnTo>
                  <a:lnTo>
                    <a:pt x="3211" y="893"/>
                  </a:lnTo>
                  <a:lnTo>
                    <a:pt x="3222" y="937"/>
                  </a:lnTo>
                  <a:lnTo>
                    <a:pt x="3232" y="982"/>
                  </a:lnTo>
                  <a:lnTo>
                    <a:pt x="3238" y="1024"/>
                  </a:lnTo>
                  <a:lnTo>
                    <a:pt x="3242" y="1067"/>
                  </a:lnTo>
                  <a:lnTo>
                    <a:pt x="3244" y="1108"/>
                  </a:lnTo>
                  <a:lnTo>
                    <a:pt x="3244" y="1148"/>
                  </a:lnTo>
                  <a:lnTo>
                    <a:pt x="3241" y="1189"/>
                  </a:lnTo>
                  <a:lnTo>
                    <a:pt x="3236" y="1228"/>
                  </a:lnTo>
                  <a:lnTo>
                    <a:pt x="3227" y="1267"/>
                  </a:lnTo>
                  <a:lnTo>
                    <a:pt x="3218" y="1303"/>
                  </a:lnTo>
                  <a:lnTo>
                    <a:pt x="3205" y="1339"/>
                  </a:lnTo>
                  <a:lnTo>
                    <a:pt x="3189" y="1375"/>
                  </a:lnTo>
                  <a:lnTo>
                    <a:pt x="3171" y="1409"/>
                  </a:lnTo>
                  <a:lnTo>
                    <a:pt x="3142" y="1453"/>
                  </a:lnTo>
                  <a:lnTo>
                    <a:pt x="3109" y="1495"/>
                  </a:lnTo>
                  <a:lnTo>
                    <a:pt x="3072" y="1533"/>
                  </a:lnTo>
                  <a:lnTo>
                    <a:pt x="3031" y="1567"/>
                  </a:lnTo>
                  <a:lnTo>
                    <a:pt x="2985" y="1600"/>
                  </a:lnTo>
                  <a:lnTo>
                    <a:pt x="2937" y="1628"/>
                  </a:lnTo>
                  <a:lnTo>
                    <a:pt x="2885" y="1654"/>
                  </a:lnTo>
                  <a:lnTo>
                    <a:pt x="2829" y="1675"/>
                  </a:lnTo>
                  <a:lnTo>
                    <a:pt x="2771" y="1694"/>
                  </a:lnTo>
                  <a:lnTo>
                    <a:pt x="2708" y="1710"/>
                  </a:lnTo>
                  <a:lnTo>
                    <a:pt x="2644" y="1722"/>
                  </a:lnTo>
                  <a:lnTo>
                    <a:pt x="2575" y="1731"/>
                  </a:lnTo>
                  <a:lnTo>
                    <a:pt x="2506" y="1738"/>
                  </a:lnTo>
                  <a:lnTo>
                    <a:pt x="2433" y="1741"/>
                  </a:lnTo>
                  <a:lnTo>
                    <a:pt x="2357" y="1741"/>
                  </a:lnTo>
                  <a:lnTo>
                    <a:pt x="2281" y="1738"/>
                  </a:lnTo>
                  <a:lnTo>
                    <a:pt x="2201" y="1731"/>
                  </a:lnTo>
                  <a:lnTo>
                    <a:pt x="2120" y="1722"/>
                  </a:lnTo>
                  <a:lnTo>
                    <a:pt x="2037" y="1710"/>
                  </a:lnTo>
                  <a:lnTo>
                    <a:pt x="1952" y="1694"/>
                  </a:lnTo>
                  <a:lnTo>
                    <a:pt x="1865" y="1675"/>
                  </a:lnTo>
                  <a:lnTo>
                    <a:pt x="1778" y="1654"/>
                  </a:lnTo>
                  <a:lnTo>
                    <a:pt x="1690" y="1630"/>
                  </a:lnTo>
                  <a:lnTo>
                    <a:pt x="1600" y="1602"/>
                  </a:lnTo>
                  <a:lnTo>
                    <a:pt x="1509" y="1571"/>
                  </a:lnTo>
                  <a:lnTo>
                    <a:pt x="1418" y="1536"/>
                  </a:lnTo>
                  <a:lnTo>
                    <a:pt x="1327" y="1500"/>
                  </a:lnTo>
                  <a:lnTo>
                    <a:pt x="1234" y="1460"/>
                  </a:lnTo>
                  <a:lnTo>
                    <a:pt x="1141" y="1417"/>
                  </a:lnTo>
                  <a:lnTo>
                    <a:pt x="1048" y="1371"/>
                  </a:lnTo>
                  <a:lnTo>
                    <a:pt x="956" y="1323"/>
                  </a:lnTo>
                  <a:lnTo>
                    <a:pt x="864" y="1271"/>
                  </a:lnTo>
                  <a:lnTo>
                    <a:pt x="799" y="1232"/>
                  </a:lnTo>
                  <a:lnTo>
                    <a:pt x="736" y="1194"/>
                  </a:lnTo>
                  <a:lnTo>
                    <a:pt x="675" y="1155"/>
                  </a:lnTo>
                  <a:lnTo>
                    <a:pt x="614" y="1115"/>
                  </a:lnTo>
                  <a:lnTo>
                    <a:pt x="555" y="1075"/>
                  </a:lnTo>
                  <a:lnTo>
                    <a:pt x="497" y="1033"/>
                  </a:lnTo>
                  <a:lnTo>
                    <a:pt x="441" y="991"/>
                  </a:lnTo>
                  <a:lnTo>
                    <a:pt x="386" y="948"/>
                  </a:lnTo>
                  <a:lnTo>
                    <a:pt x="333" y="906"/>
                  </a:lnTo>
                  <a:lnTo>
                    <a:pt x="280" y="862"/>
                  </a:lnTo>
                  <a:lnTo>
                    <a:pt x="230" y="819"/>
                  </a:lnTo>
                  <a:lnTo>
                    <a:pt x="180" y="774"/>
                  </a:lnTo>
                  <a:lnTo>
                    <a:pt x="133" y="729"/>
                  </a:lnTo>
                  <a:lnTo>
                    <a:pt x="87" y="684"/>
                  </a:lnTo>
                  <a:lnTo>
                    <a:pt x="42" y="639"/>
                  </a:lnTo>
                  <a:lnTo>
                    <a:pt x="0" y="594"/>
                  </a:lnTo>
                  <a:lnTo>
                    <a:pt x="36" y="627"/>
                  </a:lnTo>
                  <a:lnTo>
                    <a:pt x="74" y="660"/>
                  </a:lnTo>
                  <a:lnTo>
                    <a:pt x="112" y="693"/>
                  </a:lnTo>
                  <a:lnTo>
                    <a:pt x="151" y="725"/>
                  </a:lnTo>
                  <a:lnTo>
                    <a:pt x="191" y="759"/>
                  </a:lnTo>
                  <a:lnTo>
                    <a:pt x="232" y="791"/>
                  </a:lnTo>
                  <a:lnTo>
                    <a:pt x="274" y="823"/>
                  </a:lnTo>
                  <a:lnTo>
                    <a:pt x="316" y="854"/>
                  </a:lnTo>
                  <a:lnTo>
                    <a:pt x="360" y="886"/>
                  </a:lnTo>
                  <a:lnTo>
                    <a:pt x="405" y="916"/>
                  </a:lnTo>
                  <a:lnTo>
                    <a:pt x="449" y="947"/>
                  </a:lnTo>
                  <a:lnTo>
                    <a:pt x="495" y="977"/>
                  </a:lnTo>
                  <a:lnTo>
                    <a:pt x="542" y="1007"/>
                  </a:lnTo>
                  <a:lnTo>
                    <a:pt x="589" y="1038"/>
                  </a:lnTo>
                  <a:lnTo>
                    <a:pt x="637" y="1067"/>
                  </a:lnTo>
                  <a:lnTo>
                    <a:pt x="686" y="1095"/>
                  </a:lnTo>
                  <a:lnTo>
                    <a:pt x="773" y="1143"/>
                  </a:lnTo>
                  <a:lnTo>
                    <a:pt x="859" y="1189"/>
                  </a:lnTo>
                  <a:lnTo>
                    <a:pt x="947" y="1232"/>
                  </a:lnTo>
                  <a:lnTo>
                    <a:pt x="1033" y="1274"/>
                  </a:lnTo>
                  <a:lnTo>
                    <a:pt x="1119" y="1311"/>
                  </a:lnTo>
                  <a:lnTo>
                    <a:pt x="1205" y="1347"/>
                  </a:lnTo>
                  <a:lnTo>
                    <a:pt x="1290" y="1380"/>
                  </a:lnTo>
                  <a:lnTo>
                    <a:pt x="1374" y="1410"/>
                  </a:lnTo>
                  <a:lnTo>
                    <a:pt x="1457" y="1437"/>
                  </a:lnTo>
                  <a:lnTo>
                    <a:pt x="1540" y="1461"/>
                  </a:lnTo>
                  <a:lnTo>
                    <a:pt x="1621" y="1482"/>
                  </a:lnTo>
                  <a:lnTo>
                    <a:pt x="1701" y="1501"/>
                  </a:lnTo>
                  <a:lnTo>
                    <a:pt x="1780" y="1518"/>
                  </a:lnTo>
                  <a:lnTo>
                    <a:pt x="1857" y="1531"/>
                  </a:lnTo>
                  <a:lnTo>
                    <a:pt x="1932" y="1542"/>
                  </a:lnTo>
                  <a:lnTo>
                    <a:pt x="2005" y="1549"/>
                  </a:lnTo>
                  <a:lnTo>
                    <a:pt x="2077" y="1554"/>
                  </a:lnTo>
                  <a:lnTo>
                    <a:pt x="2146" y="1556"/>
                  </a:lnTo>
                  <a:lnTo>
                    <a:pt x="2213" y="1555"/>
                  </a:lnTo>
                  <a:lnTo>
                    <a:pt x="2277" y="1552"/>
                  </a:lnTo>
                  <a:lnTo>
                    <a:pt x="2340" y="1545"/>
                  </a:lnTo>
                  <a:lnTo>
                    <a:pt x="2399" y="1535"/>
                  </a:lnTo>
                  <a:lnTo>
                    <a:pt x="2456" y="1523"/>
                  </a:lnTo>
                  <a:lnTo>
                    <a:pt x="2510" y="1508"/>
                  </a:lnTo>
                  <a:lnTo>
                    <a:pt x="2561" y="1490"/>
                  </a:lnTo>
                  <a:lnTo>
                    <a:pt x="2608" y="1469"/>
                  </a:lnTo>
                  <a:lnTo>
                    <a:pt x="2652" y="1445"/>
                  </a:lnTo>
                  <a:lnTo>
                    <a:pt x="2693" y="1418"/>
                  </a:lnTo>
                  <a:lnTo>
                    <a:pt x="2730" y="1388"/>
                  </a:lnTo>
                  <a:lnTo>
                    <a:pt x="2763" y="1355"/>
                  </a:lnTo>
                  <a:lnTo>
                    <a:pt x="2792" y="1319"/>
                  </a:lnTo>
                  <a:lnTo>
                    <a:pt x="2818" y="1280"/>
                  </a:lnTo>
                  <a:lnTo>
                    <a:pt x="2832" y="1254"/>
                  </a:lnTo>
                  <a:lnTo>
                    <a:pt x="2843" y="1227"/>
                  </a:lnTo>
                  <a:lnTo>
                    <a:pt x="2854" y="1200"/>
                  </a:lnTo>
                  <a:lnTo>
                    <a:pt x="2862" y="1172"/>
                  </a:lnTo>
                  <a:lnTo>
                    <a:pt x="2868" y="1143"/>
                  </a:lnTo>
                  <a:lnTo>
                    <a:pt x="2873" y="1114"/>
                  </a:lnTo>
                  <a:lnTo>
                    <a:pt x="2876" y="1084"/>
                  </a:lnTo>
                  <a:lnTo>
                    <a:pt x="2878" y="1053"/>
                  </a:lnTo>
                  <a:lnTo>
                    <a:pt x="2878" y="1022"/>
                  </a:lnTo>
                  <a:lnTo>
                    <a:pt x="2875" y="990"/>
                  </a:lnTo>
                  <a:lnTo>
                    <a:pt x="2872" y="958"/>
                  </a:lnTo>
                  <a:lnTo>
                    <a:pt x="2867" y="924"/>
                  </a:lnTo>
                  <a:lnTo>
                    <a:pt x="2860" y="890"/>
                  </a:lnTo>
                  <a:lnTo>
                    <a:pt x="2852" y="857"/>
                  </a:lnTo>
                  <a:lnTo>
                    <a:pt x="2841" y="823"/>
                  </a:lnTo>
                  <a:lnTo>
                    <a:pt x="2830" y="788"/>
                  </a:lnTo>
                  <a:lnTo>
                    <a:pt x="2816" y="752"/>
                  </a:lnTo>
                  <a:lnTo>
                    <a:pt x="2802" y="717"/>
                  </a:lnTo>
                  <a:lnTo>
                    <a:pt x="2785" y="681"/>
                  </a:lnTo>
                  <a:lnTo>
                    <a:pt x="2767" y="645"/>
                  </a:lnTo>
                  <a:lnTo>
                    <a:pt x="2749" y="609"/>
                  </a:lnTo>
                  <a:lnTo>
                    <a:pt x="2728" y="572"/>
                  </a:lnTo>
                  <a:lnTo>
                    <a:pt x="2706" y="536"/>
                  </a:lnTo>
                  <a:lnTo>
                    <a:pt x="2682" y="498"/>
                  </a:lnTo>
                  <a:lnTo>
                    <a:pt x="2658" y="461"/>
                  </a:lnTo>
                  <a:lnTo>
                    <a:pt x="2631" y="424"/>
                  </a:lnTo>
                  <a:lnTo>
                    <a:pt x="2604" y="386"/>
                  </a:lnTo>
                  <a:lnTo>
                    <a:pt x="2575" y="349"/>
                  </a:lnTo>
                  <a:lnTo>
                    <a:pt x="2545" y="311"/>
                  </a:lnTo>
                  <a:lnTo>
                    <a:pt x="2514" y="273"/>
                  </a:lnTo>
                  <a:lnTo>
                    <a:pt x="2482" y="236"/>
                  </a:lnTo>
                  <a:lnTo>
                    <a:pt x="2448" y="198"/>
                  </a:lnTo>
                  <a:lnTo>
                    <a:pt x="2447" y="197"/>
                  </a:lnTo>
                  <a:lnTo>
                    <a:pt x="2604" y="0"/>
                  </a:lnTo>
                  <a:close/>
                </a:path>
              </a:pathLst>
            </a:custGeom>
            <a:solidFill>
              <a:srgbClr val="006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2" name="Freeform 7"/>
            <p:cNvSpPr>
              <a:spLocks noChangeArrowheads="1"/>
            </p:cNvSpPr>
            <p:nvPr/>
          </p:nvSpPr>
          <p:spPr bwMode="auto">
            <a:xfrm>
              <a:off x="3228975" y="3954463"/>
              <a:ext cx="847725" cy="611188"/>
            </a:xfrm>
            <a:custGeom>
              <a:avLst/>
              <a:gdLst>
                <a:gd name="T0" fmla="*/ 2147483646 w 5341"/>
                <a:gd name="T1" fmla="*/ 2147483646 h 3854"/>
                <a:gd name="T2" fmla="*/ 2147483646 w 5341"/>
                <a:gd name="T3" fmla="*/ 2147483646 h 3854"/>
                <a:gd name="T4" fmla="*/ 2147483646 w 5341"/>
                <a:gd name="T5" fmla="*/ 2147483646 h 3854"/>
                <a:gd name="T6" fmla="*/ 2147483646 w 5341"/>
                <a:gd name="T7" fmla="*/ 2147483646 h 3854"/>
                <a:gd name="T8" fmla="*/ 2147483646 w 5341"/>
                <a:gd name="T9" fmla="*/ 2147483646 h 3854"/>
                <a:gd name="T10" fmla="*/ 2147483646 w 5341"/>
                <a:gd name="T11" fmla="*/ 2147483646 h 3854"/>
                <a:gd name="T12" fmla="*/ 2147483646 w 5341"/>
                <a:gd name="T13" fmla="*/ 2147483646 h 3854"/>
                <a:gd name="T14" fmla="*/ 2147483646 w 5341"/>
                <a:gd name="T15" fmla="*/ 2147483646 h 3854"/>
                <a:gd name="T16" fmla="*/ 2147483646 w 5341"/>
                <a:gd name="T17" fmla="*/ 2147483646 h 3854"/>
                <a:gd name="T18" fmla="*/ 2147483646 w 5341"/>
                <a:gd name="T19" fmla="*/ 2147483646 h 3854"/>
                <a:gd name="T20" fmla="*/ 2147483646 w 5341"/>
                <a:gd name="T21" fmla="*/ 2147483646 h 3854"/>
                <a:gd name="T22" fmla="*/ 2147483646 w 5341"/>
                <a:gd name="T23" fmla="*/ 2147483646 h 3854"/>
                <a:gd name="T24" fmla="*/ 2147483646 w 5341"/>
                <a:gd name="T25" fmla="*/ 2147483646 h 3854"/>
                <a:gd name="T26" fmla="*/ 2147483646 w 5341"/>
                <a:gd name="T27" fmla="*/ 2147483646 h 3854"/>
                <a:gd name="T28" fmla="*/ 2147483646 w 5341"/>
                <a:gd name="T29" fmla="*/ 2147483646 h 3854"/>
                <a:gd name="T30" fmla="*/ 2147483646 w 5341"/>
                <a:gd name="T31" fmla="*/ 2147483646 h 3854"/>
                <a:gd name="T32" fmla="*/ 2147483646 w 5341"/>
                <a:gd name="T33" fmla="*/ 2147483646 h 3854"/>
                <a:gd name="T34" fmla="*/ 2147483646 w 5341"/>
                <a:gd name="T35" fmla="*/ 2147483646 h 3854"/>
                <a:gd name="T36" fmla="*/ 2147483646 w 5341"/>
                <a:gd name="T37" fmla="*/ 2147483646 h 3854"/>
                <a:gd name="T38" fmla="*/ 2147483646 w 5341"/>
                <a:gd name="T39" fmla="*/ 2147483646 h 3854"/>
                <a:gd name="T40" fmla="*/ 2147483646 w 5341"/>
                <a:gd name="T41" fmla="*/ 2147483646 h 3854"/>
                <a:gd name="T42" fmla="*/ 2147483646 w 5341"/>
                <a:gd name="T43" fmla="*/ 2147483646 h 3854"/>
                <a:gd name="T44" fmla="*/ 2147483646 w 5341"/>
                <a:gd name="T45" fmla="*/ 2147483646 h 3854"/>
                <a:gd name="T46" fmla="*/ 2147483646 w 5341"/>
                <a:gd name="T47" fmla="*/ 2147483646 h 3854"/>
                <a:gd name="T48" fmla="*/ 2147483646 w 5341"/>
                <a:gd name="T49" fmla="*/ 2147483646 h 3854"/>
                <a:gd name="T50" fmla="*/ 2147483646 w 5341"/>
                <a:gd name="T51" fmla="*/ 2147483646 h 3854"/>
                <a:gd name="T52" fmla="*/ 2147483646 w 5341"/>
                <a:gd name="T53" fmla="*/ 2147483646 h 3854"/>
                <a:gd name="T54" fmla="*/ 2147483646 w 5341"/>
                <a:gd name="T55" fmla="*/ 2147483646 h 3854"/>
                <a:gd name="T56" fmla="*/ 2147483646 w 5341"/>
                <a:gd name="T57" fmla="*/ 2147483646 h 3854"/>
                <a:gd name="T58" fmla="*/ 2147483646 w 5341"/>
                <a:gd name="T59" fmla="*/ 2147483646 h 3854"/>
                <a:gd name="T60" fmla="*/ 2147483646 w 5341"/>
                <a:gd name="T61" fmla="*/ 2147483646 h 3854"/>
                <a:gd name="T62" fmla="*/ 2147483646 w 5341"/>
                <a:gd name="T63" fmla="*/ 2147483646 h 3854"/>
                <a:gd name="T64" fmla="*/ 2147483646 w 5341"/>
                <a:gd name="T65" fmla="*/ 2147483646 h 3854"/>
                <a:gd name="T66" fmla="*/ 2147483646 w 5341"/>
                <a:gd name="T67" fmla="*/ 2147483646 h 3854"/>
                <a:gd name="T68" fmla="*/ 2147483646 w 5341"/>
                <a:gd name="T69" fmla="*/ 2147483646 h 3854"/>
                <a:gd name="T70" fmla="*/ 2147483646 w 5341"/>
                <a:gd name="T71" fmla="*/ 2147483646 h 3854"/>
                <a:gd name="T72" fmla="*/ 2147483646 w 5341"/>
                <a:gd name="T73" fmla="*/ 2147483646 h 3854"/>
                <a:gd name="T74" fmla="*/ 2147483646 w 5341"/>
                <a:gd name="T75" fmla="*/ 2147483646 h 3854"/>
                <a:gd name="T76" fmla="*/ 2147483646 w 5341"/>
                <a:gd name="T77" fmla="*/ 2147483646 h 3854"/>
                <a:gd name="T78" fmla="*/ 2147483646 w 5341"/>
                <a:gd name="T79" fmla="*/ 2147483646 h 3854"/>
                <a:gd name="T80" fmla="*/ 2147483646 w 5341"/>
                <a:gd name="T81" fmla="*/ 2147483646 h 3854"/>
                <a:gd name="T82" fmla="*/ 2147483646 w 5341"/>
                <a:gd name="T83" fmla="*/ 2147483646 h 3854"/>
                <a:gd name="T84" fmla="*/ 2147483646 w 5341"/>
                <a:gd name="T85" fmla="*/ 2147483646 h 3854"/>
                <a:gd name="T86" fmla="*/ 2147483646 w 5341"/>
                <a:gd name="T87" fmla="*/ 2147483646 h 3854"/>
                <a:gd name="T88" fmla="*/ 2147483646 w 5341"/>
                <a:gd name="T89" fmla="*/ 2147483646 h 3854"/>
                <a:gd name="T90" fmla="*/ 2147483646 w 5341"/>
                <a:gd name="T91" fmla="*/ 2147483646 h 3854"/>
                <a:gd name="T92" fmla="*/ 2147483646 w 5341"/>
                <a:gd name="T93" fmla="*/ 2147483646 h 3854"/>
                <a:gd name="T94" fmla="*/ 2147483646 w 5341"/>
                <a:gd name="T95" fmla="*/ 2147483646 h 3854"/>
                <a:gd name="T96" fmla="*/ 2147483646 w 5341"/>
                <a:gd name="T97" fmla="*/ 2147483646 h 3854"/>
                <a:gd name="T98" fmla="*/ 2147483646 w 5341"/>
                <a:gd name="T99" fmla="*/ 2147483646 h 3854"/>
                <a:gd name="T100" fmla="*/ 2147483646 w 5341"/>
                <a:gd name="T101" fmla="*/ 2147483646 h 3854"/>
                <a:gd name="T102" fmla="*/ 2147483646 w 5341"/>
                <a:gd name="T103" fmla="*/ 2147483646 h 3854"/>
                <a:gd name="T104" fmla="*/ 2147483646 w 5341"/>
                <a:gd name="T105" fmla="*/ 2147483646 h 3854"/>
                <a:gd name="T106" fmla="*/ 2147483646 w 5341"/>
                <a:gd name="T107" fmla="*/ 2147483646 h 38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1"/>
                <a:gd name="T163" fmla="*/ 0 h 3854"/>
                <a:gd name="T164" fmla="*/ 5341 w 5341"/>
                <a:gd name="T165" fmla="*/ 3854 h 38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1" h="3854">
                  <a:moveTo>
                    <a:pt x="95" y="442"/>
                  </a:moveTo>
                  <a:lnTo>
                    <a:pt x="112" y="415"/>
                  </a:lnTo>
                  <a:lnTo>
                    <a:pt x="130" y="389"/>
                  </a:lnTo>
                  <a:lnTo>
                    <a:pt x="148" y="363"/>
                  </a:lnTo>
                  <a:lnTo>
                    <a:pt x="169" y="339"/>
                  </a:lnTo>
                  <a:lnTo>
                    <a:pt x="190" y="315"/>
                  </a:lnTo>
                  <a:lnTo>
                    <a:pt x="212" y="292"/>
                  </a:lnTo>
                  <a:lnTo>
                    <a:pt x="235" y="270"/>
                  </a:lnTo>
                  <a:lnTo>
                    <a:pt x="259" y="249"/>
                  </a:lnTo>
                  <a:lnTo>
                    <a:pt x="285" y="229"/>
                  </a:lnTo>
                  <a:lnTo>
                    <a:pt x="311" y="209"/>
                  </a:lnTo>
                  <a:lnTo>
                    <a:pt x="339" y="192"/>
                  </a:lnTo>
                  <a:lnTo>
                    <a:pt x="367" y="174"/>
                  </a:lnTo>
                  <a:lnTo>
                    <a:pt x="397" y="157"/>
                  </a:lnTo>
                  <a:lnTo>
                    <a:pt x="427" y="141"/>
                  </a:lnTo>
                  <a:lnTo>
                    <a:pt x="459" y="126"/>
                  </a:lnTo>
                  <a:lnTo>
                    <a:pt x="492" y="112"/>
                  </a:lnTo>
                  <a:lnTo>
                    <a:pt x="525" y="98"/>
                  </a:lnTo>
                  <a:lnTo>
                    <a:pt x="559" y="86"/>
                  </a:lnTo>
                  <a:lnTo>
                    <a:pt x="594" y="74"/>
                  </a:lnTo>
                  <a:lnTo>
                    <a:pt x="630" y="64"/>
                  </a:lnTo>
                  <a:lnTo>
                    <a:pt x="666" y="54"/>
                  </a:lnTo>
                  <a:lnTo>
                    <a:pt x="705" y="44"/>
                  </a:lnTo>
                  <a:lnTo>
                    <a:pt x="743" y="36"/>
                  </a:lnTo>
                  <a:lnTo>
                    <a:pt x="783" y="29"/>
                  </a:lnTo>
                  <a:lnTo>
                    <a:pt x="822" y="23"/>
                  </a:lnTo>
                  <a:lnTo>
                    <a:pt x="862" y="16"/>
                  </a:lnTo>
                  <a:lnTo>
                    <a:pt x="904" y="12"/>
                  </a:lnTo>
                  <a:lnTo>
                    <a:pt x="947" y="8"/>
                  </a:lnTo>
                  <a:lnTo>
                    <a:pt x="990" y="5"/>
                  </a:lnTo>
                  <a:lnTo>
                    <a:pt x="1034" y="2"/>
                  </a:lnTo>
                  <a:lnTo>
                    <a:pt x="1077" y="1"/>
                  </a:lnTo>
                  <a:lnTo>
                    <a:pt x="1123" y="0"/>
                  </a:lnTo>
                  <a:lnTo>
                    <a:pt x="1251" y="212"/>
                  </a:lnTo>
                  <a:lnTo>
                    <a:pt x="1208" y="225"/>
                  </a:lnTo>
                  <a:lnTo>
                    <a:pt x="1167" y="239"/>
                  </a:lnTo>
                  <a:lnTo>
                    <a:pt x="1127" y="254"/>
                  </a:lnTo>
                  <a:lnTo>
                    <a:pt x="1088" y="270"/>
                  </a:lnTo>
                  <a:lnTo>
                    <a:pt x="1051" y="289"/>
                  </a:lnTo>
                  <a:lnTo>
                    <a:pt x="1015" y="308"/>
                  </a:lnTo>
                  <a:lnTo>
                    <a:pt x="981" y="328"/>
                  </a:lnTo>
                  <a:lnTo>
                    <a:pt x="948" y="350"/>
                  </a:lnTo>
                  <a:lnTo>
                    <a:pt x="916" y="373"/>
                  </a:lnTo>
                  <a:lnTo>
                    <a:pt x="886" y="397"/>
                  </a:lnTo>
                  <a:lnTo>
                    <a:pt x="858" y="423"/>
                  </a:lnTo>
                  <a:lnTo>
                    <a:pt x="831" y="450"/>
                  </a:lnTo>
                  <a:lnTo>
                    <a:pt x="819" y="464"/>
                  </a:lnTo>
                  <a:lnTo>
                    <a:pt x="806" y="478"/>
                  </a:lnTo>
                  <a:lnTo>
                    <a:pt x="795" y="492"/>
                  </a:lnTo>
                  <a:lnTo>
                    <a:pt x="784" y="508"/>
                  </a:lnTo>
                  <a:lnTo>
                    <a:pt x="772" y="522"/>
                  </a:lnTo>
                  <a:lnTo>
                    <a:pt x="762" y="539"/>
                  </a:lnTo>
                  <a:lnTo>
                    <a:pt x="751" y="555"/>
                  </a:lnTo>
                  <a:lnTo>
                    <a:pt x="742" y="571"/>
                  </a:lnTo>
                  <a:lnTo>
                    <a:pt x="712" y="629"/>
                  </a:lnTo>
                  <a:lnTo>
                    <a:pt x="688" y="691"/>
                  </a:lnTo>
                  <a:lnTo>
                    <a:pt x="669" y="756"/>
                  </a:lnTo>
                  <a:lnTo>
                    <a:pt x="658" y="822"/>
                  </a:lnTo>
                  <a:lnTo>
                    <a:pt x="652" y="891"/>
                  </a:lnTo>
                  <a:lnTo>
                    <a:pt x="651" y="961"/>
                  </a:lnTo>
                  <a:lnTo>
                    <a:pt x="656" y="1033"/>
                  </a:lnTo>
                  <a:lnTo>
                    <a:pt x="667" y="1107"/>
                  </a:lnTo>
                  <a:lnTo>
                    <a:pt x="684" y="1182"/>
                  </a:lnTo>
                  <a:lnTo>
                    <a:pt x="706" y="1259"/>
                  </a:lnTo>
                  <a:lnTo>
                    <a:pt x="732" y="1338"/>
                  </a:lnTo>
                  <a:lnTo>
                    <a:pt x="764" y="1416"/>
                  </a:lnTo>
                  <a:lnTo>
                    <a:pt x="801" y="1496"/>
                  </a:lnTo>
                  <a:lnTo>
                    <a:pt x="844" y="1577"/>
                  </a:lnTo>
                  <a:lnTo>
                    <a:pt x="890" y="1658"/>
                  </a:lnTo>
                  <a:lnTo>
                    <a:pt x="942" y="1740"/>
                  </a:lnTo>
                  <a:lnTo>
                    <a:pt x="998" y="1822"/>
                  </a:lnTo>
                  <a:lnTo>
                    <a:pt x="1060" y="1904"/>
                  </a:lnTo>
                  <a:lnTo>
                    <a:pt x="1125" y="1986"/>
                  </a:lnTo>
                  <a:lnTo>
                    <a:pt x="1195" y="2068"/>
                  </a:lnTo>
                  <a:lnTo>
                    <a:pt x="1268" y="2150"/>
                  </a:lnTo>
                  <a:lnTo>
                    <a:pt x="1347" y="2231"/>
                  </a:lnTo>
                  <a:lnTo>
                    <a:pt x="1429" y="2310"/>
                  </a:lnTo>
                  <a:lnTo>
                    <a:pt x="1515" y="2390"/>
                  </a:lnTo>
                  <a:lnTo>
                    <a:pt x="1606" y="2469"/>
                  </a:lnTo>
                  <a:lnTo>
                    <a:pt x="1699" y="2547"/>
                  </a:lnTo>
                  <a:lnTo>
                    <a:pt x="1797" y="2623"/>
                  </a:lnTo>
                  <a:lnTo>
                    <a:pt x="1897" y="2698"/>
                  </a:lnTo>
                  <a:lnTo>
                    <a:pt x="2001" y="2771"/>
                  </a:lnTo>
                  <a:lnTo>
                    <a:pt x="2109" y="2843"/>
                  </a:lnTo>
                  <a:lnTo>
                    <a:pt x="2220" y="2913"/>
                  </a:lnTo>
                  <a:lnTo>
                    <a:pt x="2335" y="2981"/>
                  </a:lnTo>
                  <a:lnTo>
                    <a:pt x="2450" y="3045"/>
                  </a:lnTo>
                  <a:lnTo>
                    <a:pt x="2566" y="3106"/>
                  </a:lnTo>
                  <a:lnTo>
                    <a:pt x="2682" y="3164"/>
                  </a:lnTo>
                  <a:lnTo>
                    <a:pt x="2798" y="3217"/>
                  </a:lnTo>
                  <a:lnTo>
                    <a:pt x="2913" y="3267"/>
                  </a:lnTo>
                  <a:lnTo>
                    <a:pt x="3028" y="3313"/>
                  </a:lnTo>
                  <a:lnTo>
                    <a:pt x="3142" y="3356"/>
                  </a:lnTo>
                  <a:lnTo>
                    <a:pt x="3255" y="3394"/>
                  </a:lnTo>
                  <a:lnTo>
                    <a:pt x="3367" y="3429"/>
                  </a:lnTo>
                  <a:lnTo>
                    <a:pt x="3479" y="3460"/>
                  </a:lnTo>
                  <a:lnTo>
                    <a:pt x="3588" y="3487"/>
                  </a:lnTo>
                  <a:lnTo>
                    <a:pt x="3695" y="3510"/>
                  </a:lnTo>
                  <a:lnTo>
                    <a:pt x="3801" y="3529"/>
                  </a:lnTo>
                  <a:lnTo>
                    <a:pt x="3905" y="3545"/>
                  </a:lnTo>
                  <a:lnTo>
                    <a:pt x="4007" y="3557"/>
                  </a:lnTo>
                  <a:lnTo>
                    <a:pt x="4106" y="3564"/>
                  </a:lnTo>
                  <a:lnTo>
                    <a:pt x="4202" y="3569"/>
                  </a:lnTo>
                  <a:lnTo>
                    <a:pt x="4297" y="3569"/>
                  </a:lnTo>
                  <a:lnTo>
                    <a:pt x="4388" y="3564"/>
                  </a:lnTo>
                  <a:lnTo>
                    <a:pt x="4475" y="3557"/>
                  </a:lnTo>
                  <a:lnTo>
                    <a:pt x="4560" y="3545"/>
                  </a:lnTo>
                  <a:lnTo>
                    <a:pt x="4641" y="3529"/>
                  </a:lnTo>
                  <a:lnTo>
                    <a:pt x="4718" y="3509"/>
                  </a:lnTo>
                  <a:lnTo>
                    <a:pt x="4792" y="3487"/>
                  </a:lnTo>
                  <a:lnTo>
                    <a:pt x="4861" y="3459"/>
                  </a:lnTo>
                  <a:lnTo>
                    <a:pt x="4927" y="3428"/>
                  </a:lnTo>
                  <a:lnTo>
                    <a:pt x="4988" y="3391"/>
                  </a:lnTo>
                  <a:lnTo>
                    <a:pt x="5044" y="3352"/>
                  </a:lnTo>
                  <a:lnTo>
                    <a:pt x="5095" y="3308"/>
                  </a:lnTo>
                  <a:lnTo>
                    <a:pt x="5142" y="3261"/>
                  </a:lnTo>
                  <a:lnTo>
                    <a:pt x="5183" y="3209"/>
                  </a:lnTo>
                  <a:lnTo>
                    <a:pt x="5219" y="3154"/>
                  </a:lnTo>
                  <a:lnTo>
                    <a:pt x="5231" y="3133"/>
                  </a:lnTo>
                  <a:lnTo>
                    <a:pt x="5241" y="3111"/>
                  </a:lnTo>
                  <a:lnTo>
                    <a:pt x="5252" y="3089"/>
                  </a:lnTo>
                  <a:lnTo>
                    <a:pt x="5261" y="3068"/>
                  </a:lnTo>
                  <a:lnTo>
                    <a:pt x="5269" y="3046"/>
                  </a:lnTo>
                  <a:lnTo>
                    <a:pt x="5277" y="3023"/>
                  </a:lnTo>
                  <a:lnTo>
                    <a:pt x="5284" y="3000"/>
                  </a:lnTo>
                  <a:lnTo>
                    <a:pt x="5289" y="2977"/>
                  </a:lnTo>
                  <a:lnTo>
                    <a:pt x="5295" y="2954"/>
                  </a:lnTo>
                  <a:lnTo>
                    <a:pt x="5299" y="2931"/>
                  </a:lnTo>
                  <a:lnTo>
                    <a:pt x="5303" y="2906"/>
                  </a:lnTo>
                  <a:lnTo>
                    <a:pt x="5306" y="2882"/>
                  </a:lnTo>
                  <a:lnTo>
                    <a:pt x="5309" y="2857"/>
                  </a:lnTo>
                  <a:lnTo>
                    <a:pt x="5310" y="2833"/>
                  </a:lnTo>
                  <a:lnTo>
                    <a:pt x="5311" y="2808"/>
                  </a:lnTo>
                  <a:lnTo>
                    <a:pt x="5311" y="2782"/>
                  </a:lnTo>
                  <a:lnTo>
                    <a:pt x="5320" y="2827"/>
                  </a:lnTo>
                  <a:lnTo>
                    <a:pt x="5327" y="2870"/>
                  </a:lnTo>
                  <a:lnTo>
                    <a:pt x="5334" y="2913"/>
                  </a:lnTo>
                  <a:lnTo>
                    <a:pt x="5338" y="2956"/>
                  </a:lnTo>
                  <a:lnTo>
                    <a:pt x="5340" y="2997"/>
                  </a:lnTo>
                  <a:lnTo>
                    <a:pt x="5341" y="3039"/>
                  </a:lnTo>
                  <a:lnTo>
                    <a:pt x="5340" y="3079"/>
                  </a:lnTo>
                  <a:lnTo>
                    <a:pt x="5337" y="3118"/>
                  </a:lnTo>
                  <a:lnTo>
                    <a:pt x="5332" y="3158"/>
                  </a:lnTo>
                  <a:lnTo>
                    <a:pt x="5325" y="3196"/>
                  </a:lnTo>
                  <a:lnTo>
                    <a:pt x="5317" y="3235"/>
                  </a:lnTo>
                  <a:lnTo>
                    <a:pt x="5306" y="3271"/>
                  </a:lnTo>
                  <a:lnTo>
                    <a:pt x="5300" y="3290"/>
                  </a:lnTo>
                  <a:lnTo>
                    <a:pt x="5294" y="3307"/>
                  </a:lnTo>
                  <a:lnTo>
                    <a:pt x="5287" y="3326"/>
                  </a:lnTo>
                  <a:lnTo>
                    <a:pt x="5280" y="3344"/>
                  </a:lnTo>
                  <a:lnTo>
                    <a:pt x="5271" y="3361"/>
                  </a:lnTo>
                  <a:lnTo>
                    <a:pt x="5263" y="3378"/>
                  </a:lnTo>
                  <a:lnTo>
                    <a:pt x="5254" y="3394"/>
                  </a:lnTo>
                  <a:lnTo>
                    <a:pt x="5244" y="3412"/>
                  </a:lnTo>
                  <a:lnTo>
                    <a:pt x="5205" y="3473"/>
                  </a:lnTo>
                  <a:lnTo>
                    <a:pt x="5159" y="3529"/>
                  </a:lnTo>
                  <a:lnTo>
                    <a:pt x="5107" y="3581"/>
                  </a:lnTo>
                  <a:lnTo>
                    <a:pt x="5049" y="3629"/>
                  </a:lnTo>
                  <a:lnTo>
                    <a:pt x="4986" y="3671"/>
                  </a:lnTo>
                  <a:lnTo>
                    <a:pt x="4917" y="3710"/>
                  </a:lnTo>
                  <a:lnTo>
                    <a:pt x="4844" y="3744"/>
                  </a:lnTo>
                  <a:lnTo>
                    <a:pt x="4766" y="3773"/>
                  </a:lnTo>
                  <a:lnTo>
                    <a:pt x="4683" y="3798"/>
                  </a:lnTo>
                  <a:lnTo>
                    <a:pt x="4595" y="3817"/>
                  </a:lnTo>
                  <a:lnTo>
                    <a:pt x="4503" y="3833"/>
                  </a:lnTo>
                  <a:lnTo>
                    <a:pt x="4407" y="3844"/>
                  </a:lnTo>
                  <a:lnTo>
                    <a:pt x="4307" y="3852"/>
                  </a:lnTo>
                  <a:lnTo>
                    <a:pt x="4204" y="3854"/>
                  </a:lnTo>
                  <a:lnTo>
                    <a:pt x="4097" y="3852"/>
                  </a:lnTo>
                  <a:lnTo>
                    <a:pt x="3987" y="3845"/>
                  </a:lnTo>
                  <a:lnTo>
                    <a:pt x="3874" y="3834"/>
                  </a:lnTo>
                  <a:lnTo>
                    <a:pt x="3758" y="3819"/>
                  </a:lnTo>
                  <a:lnTo>
                    <a:pt x="3639" y="3800"/>
                  </a:lnTo>
                  <a:lnTo>
                    <a:pt x="3519" y="3776"/>
                  </a:lnTo>
                  <a:lnTo>
                    <a:pt x="3395" y="3747"/>
                  </a:lnTo>
                  <a:lnTo>
                    <a:pt x="3271" y="3715"/>
                  </a:lnTo>
                  <a:lnTo>
                    <a:pt x="3144" y="3679"/>
                  </a:lnTo>
                  <a:lnTo>
                    <a:pt x="3016" y="3637"/>
                  </a:lnTo>
                  <a:lnTo>
                    <a:pt x="2886" y="3591"/>
                  </a:lnTo>
                  <a:lnTo>
                    <a:pt x="2756" y="3542"/>
                  </a:lnTo>
                  <a:lnTo>
                    <a:pt x="2624" y="3489"/>
                  </a:lnTo>
                  <a:lnTo>
                    <a:pt x="2491" y="3431"/>
                  </a:lnTo>
                  <a:lnTo>
                    <a:pt x="2358" y="3368"/>
                  </a:lnTo>
                  <a:lnTo>
                    <a:pt x="2226" y="3302"/>
                  </a:lnTo>
                  <a:lnTo>
                    <a:pt x="2093" y="3231"/>
                  </a:lnTo>
                  <a:lnTo>
                    <a:pt x="1960" y="3157"/>
                  </a:lnTo>
                  <a:lnTo>
                    <a:pt x="1828" y="3079"/>
                  </a:lnTo>
                  <a:lnTo>
                    <a:pt x="1700" y="2999"/>
                  </a:lnTo>
                  <a:lnTo>
                    <a:pt x="1577" y="2917"/>
                  </a:lnTo>
                  <a:lnTo>
                    <a:pt x="1456" y="2833"/>
                  </a:lnTo>
                  <a:lnTo>
                    <a:pt x="1340" y="2747"/>
                  </a:lnTo>
                  <a:lnTo>
                    <a:pt x="1227" y="2661"/>
                  </a:lnTo>
                  <a:lnTo>
                    <a:pt x="1119" y="2572"/>
                  </a:lnTo>
                  <a:lnTo>
                    <a:pt x="1015" y="2483"/>
                  </a:lnTo>
                  <a:lnTo>
                    <a:pt x="915" y="2392"/>
                  </a:lnTo>
                  <a:lnTo>
                    <a:pt x="820" y="2301"/>
                  </a:lnTo>
                  <a:lnTo>
                    <a:pt x="730" y="2209"/>
                  </a:lnTo>
                  <a:lnTo>
                    <a:pt x="643" y="2117"/>
                  </a:lnTo>
                  <a:lnTo>
                    <a:pt x="562" y="2024"/>
                  </a:lnTo>
                  <a:lnTo>
                    <a:pt x="486" y="1932"/>
                  </a:lnTo>
                  <a:lnTo>
                    <a:pt x="415" y="1839"/>
                  </a:lnTo>
                  <a:lnTo>
                    <a:pt x="349" y="1746"/>
                  </a:lnTo>
                  <a:lnTo>
                    <a:pt x="288" y="1655"/>
                  </a:lnTo>
                  <a:lnTo>
                    <a:pt x="233" y="1563"/>
                  </a:lnTo>
                  <a:lnTo>
                    <a:pt x="184" y="1472"/>
                  </a:lnTo>
                  <a:lnTo>
                    <a:pt x="139" y="1383"/>
                  </a:lnTo>
                  <a:lnTo>
                    <a:pt x="102" y="1294"/>
                  </a:lnTo>
                  <a:lnTo>
                    <a:pt x="68" y="1207"/>
                  </a:lnTo>
                  <a:lnTo>
                    <a:pt x="42" y="1121"/>
                  </a:lnTo>
                  <a:lnTo>
                    <a:pt x="23" y="1037"/>
                  </a:lnTo>
                  <a:lnTo>
                    <a:pt x="8" y="954"/>
                  </a:lnTo>
                  <a:lnTo>
                    <a:pt x="1" y="874"/>
                  </a:lnTo>
                  <a:lnTo>
                    <a:pt x="0" y="795"/>
                  </a:lnTo>
                  <a:lnTo>
                    <a:pt x="5" y="719"/>
                  </a:lnTo>
                  <a:lnTo>
                    <a:pt x="17" y="646"/>
                  </a:lnTo>
                  <a:lnTo>
                    <a:pt x="36" y="574"/>
                  </a:lnTo>
                  <a:lnTo>
                    <a:pt x="62" y="507"/>
                  </a:lnTo>
                  <a:lnTo>
                    <a:pt x="95" y="442"/>
                  </a:lnTo>
                  <a:close/>
                </a:path>
              </a:pathLst>
            </a:custGeom>
            <a:solidFill>
              <a:srgbClr val="006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 noEditPoints="1" noChangeArrowheads="1"/>
            </p:cNvSpPr>
            <p:nvPr/>
          </p:nvSpPr>
          <p:spPr bwMode="auto">
            <a:xfrm>
              <a:off x="4411663" y="4310063"/>
              <a:ext cx="874712" cy="255588"/>
            </a:xfrm>
            <a:custGeom>
              <a:avLst/>
              <a:gdLst>
                <a:gd name="T0" fmla="*/ 2147483646 w 5513"/>
                <a:gd name="T1" fmla="*/ 2147483646 h 1618"/>
                <a:gd name="T2" fmla="*/ 2147483646 w 5513"/>
                <a:gd name="T3" fmla="*/ 2147483646 h 1618"/>
                <a:gd name="T4" fmla="*/ 2147483646 w 5513"/>
                <a:gd name="T5" fmla="*/ 2147483646 h 1618"/>
                <a:gd name="T6" fmla="*/ 2147483646 w 5513"/>
                <a:gd name="T7" fmla="*/ 2147483646 h 1618"/>
                <a:gd name="T8" fmla="*/ 2147483646 w 5513"/>
                <a:gd name="T9" fmla="*/ 2147483646 h 1618"/>
                <a:gd name="T10" fmla="*/ 2147483646 w 5513"/>
                <a:gd name="T11" fmla="*/ 2147483646 h 1618"/>
                <a:gd name="T12" fmla="*/ 2147483646 w 5513"/>
                <a:gd name="T13" fmla="*/ 2147483646 h 1618"/>
                <a:gd name="T14" fmla="*/ 2147483646 w 5513"/>
                <a:gd name="T15" fmla="*/ 2147483646 h 1618"/>
                <a:gd name="T16" fmla="*/ 2147483646 w 5513"/>
                <a:gd name="T17" fmla="*/ 2147483646 h 1618"/>
                <a:gd name="T18" fmla="*/ 2147483646 w 5513"/>
                <a:gd name="T19" fmla="*/ 2147483646 h 1618"/>
                <a:gd name="T20" fmla="*/ 2147483646 w 5513"/>
                <a:gd name="T21" fmla="*/ 2147483646 h 1618"/>
                <a:gd name="T22" fmla="*/ 2147483646 w 5513"/>
                <a:gd name="T23" fmla="*/ 2147483646 h 1618"/>
                <a:gd name="T24" fmla="*/ 2147483646 w 5513"/>
                <a:gd name="T25" fmla="*/ 2147483646 h 1618"/>
                <a:gd name="T26" fmla="*/ 2147483646 w 5513"/>
                <a:gd name="T27" fmla="*/ 2147483646 h 1618"/>
                <a:gd name="T28" fmla="*/ 2147483646 w 5513"/>
                <a:gd name="T29" fmla="*/ 2147483646 h 1618"/>
                <a:gd name="T30" fmla="*/ 2147483646 w 5513"/>
                <a:gd name="T31" fmla="*/ 2147483646 h 1618"/>
                <a:gd name="T32" fmla="*/ 2147483646 w 5513"/>
                <a:gd name="T33" fmla="*/ 2147483646 h 1618"/>
                <a:gd name="T34" fmla="*/ 2147483646 w 5513"/>
                <a:gd name="T35" fmla="*/ 2147483646 h 1618"/>
                <a:gd name="T36" fmla="*/ 2147483646 w 5513"/>
                <a:gd name="T37" fmla="*/ 2147483646 h 1618"/>
                <a:gd name="T38" fmla="*/ 2147483646 w 5513"/>
                <a:gd name="T39" fmla="*/ 2147483646 h 1618"/>
                <a:gd name="T40" fmla="*/ 2147483646 w 5513"/>
                <a:gd name="T41" fmla="*/ 2147483646 h 1618"/>
                <a:gd name="T42" fmla="*/ 2147483646 w 5513"/>
                <a:gd name="T43" fmla="*/ 2147483646 h 1618"/>
                <a:gd name="T44" fmla="*/ 2147483646 w 5513"/>
                <a:gd name="T45" fmla="*/ 2147483646 h 1618"/>
                <a:gd name="T46" fmla="*/ 2147483646 w 5513"/>
                <a:gd name="T47" fmla="*/ 2147483646 h 1618"/>
                <a:gd name="T48" fmla="*/ 2147483646 w 5513"/>
                <a:gd name="T49" fmla="*/ 2147483646 h 1618"/>
                <a:gd name="T50" fmla="*/ 2147483646 w 5513"/>
                <a:gd name="T51" fmla="*/ 2147483646 h 1618"/>
                <a:gd name="T52" fmla="*/ 2147483646 w 5513"/>
                <a:gd name="T53" fmla="*/ 2147483646 h 1618"/>
                <a:gd name="T54" fmla="*/ 2147483646 w 5513"/>
                <a:gd name="T55" fmla="*/ 0 h 1618"/>
                <a:gd name="T56" fmla="*/ 2147483646 w 5513"/>
                <a:gd name="T57" fmla="*/ 2147483646 h 1618"/>
                <a:gd name="T58" fmla="*/ 2147483646 w 5513"/>
                <a:gd name="T59" fmla="*/ 2147483646 h 1618"/>
                <a:gd name="T60" fmla="*/ 2147483646 w 5513"/>
                <a:gd name="T61" fmla="*/ 2147483646 h 1618"/>
                <a:gd name="T62" fmla="*/ 2147483646 w 5513"/>
                <a:gd name="T63" fmla="*/ 2147483646 h 1618"/>
                <a:gd name="T64" fmla="*/ 2147483646 w 5513"/>
                <a:gd name="T65" fmla="*/ 2147483646 h 1618"/>
                <a:gd name="T66" fmla="*/ 2147483646 w 5513"/>
                <a:gd name="T67" fmla="*/ 2147483646 h 1618"/>
                <a:gd name="T68" fmla="*/ 2147483646 w 5513"/>
                <a:gd name="T69" fmla="*/ 2147483646 h 1618"/>
                <a:gd name="T70" fmla="*/ 2147483646 w 5513"/>
                <a:gd name="T71" fmla="*/ 2147483646 h 1618"/>
                <a:gd name="T72" fmla="*/ 2147483646 w 5513"/>
                <a:gd name="T73" fmla="*/ 2147483646 h 1618"/>
                <a:gd name="T74" fmla="*/ 2147483646 w 5513"/>
                <a:gd name="T75" fmla="*/ 2147483646 h 1618"/>
                <a:gd name="T76" fmla="*/ 2147483646 w 5513"/>
                <a:gd name="T77" fmla="*/ 2147483646 h 1618"/>
                <a:gd name="T78" fmla="*/ 2147483646 w 5513"/>
                <a:gd name="T79" fmla="*/ 2147483646 h 1618"/>
                <a:gd name="T80" fmla="*/ 2147483646 w 5513"/>
                <a:gd name="T81" fmla="*/ 2147483646 h 1618"/>
                <a:gd name="T82" fmla="*/ 2147483646 w 5513"/>
                <a:gd name="T83" fmla="*/ 2147483646 h 1618"/>
                <a:gd name="T84" fmla="*/ 2147483646 w 5513"/>
                <a:gd name="T85" fmla="*/ 2147483646 h 1618"/>
                <a:gd name="T86" fmla="*/ 2147483646 w 5513"/>
                <a:gd name="T87" fmla="*/ 2147483646 h 1618"/>
                <a:gd name="T88" fmla="*/ 2147483646 w 5513"/>
                <a:gd name="T89" fmla="*/ 0 h 1618"/>
                <a:gd name="T90" fmla="*/ 2147483646 w 5513"/>
                <a:gd name="T91" fmla="*/ 2147483646 h 1618"/>
                <a:gd name="T92" fmla="*/ 2147483646 w 5513"/>
                <a:gd name="T93" fmla="*/ 2147483646 h 1618"/>
                <a:gd name="T94" fmla="*/ 2147483646 w 5513"/>
                <a:gd name="T95" fmla="*/ 2147483646 h 1618"/>
                <a:gd name="T96" fmla="*/ 2147483646 w 5513"/>
                <a:gd name="T97" fmla="*/ 2147483646 h 1618"/>
                <a:gd name="T98" fmla="*/ 2147483646 w 5513"/>
                <a:gd name="T99" fmla="*/ 2147483646 h 1618"/>
                <a:gd name="T100" fmla="*/ 2147483646 w 5513"/>
                <a:gd name="T101" fmla="*/ 2147483646 h 1618"/>
                <a:gd name="T102" fmla="*/ 2147483646 w 5513"/>
                <a:gd name="T103" fmla="*/ 2147483646 h 1618"/>
                <a:gd name="T104" fmla="*/ 2147483646 w 5513"/>
                <a:gd name="T105" fmla="*/ 2147483646 h 1618"/>
                <a:gd name="T106" fmla="*/ 2147483646 w 5513"/>
                <a:gd name="T107" fmla="*/ 2147483646 h 1618"/>
                <a:gd name="T108" fmla="*/ 2147483646 w 5513"/>
                <a:gd name="T109" fmla="*/ 2147483646 h 1618"/>
                <a:gd name="T110" fmla="*/ 2147483646 w 5513"/>
                <a:gd name="T111" fmla="*/ 2147483646 h 1618"/>
                <a:gd name="T112" fmla="*/ 2147483646 w 5513"/>
                <a:gd name="T113" fmla="*/ 2147483646 h 1618"/>
                <a:gd name="T114" fmla="*/ 2147483646 w 5513"/>
                <a:gd name="T115" fmla="*/ 2147483646 h 16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13"/>
                <a:gd name="T175" fmla="*/ 0 h 1618"/>
                <a:gd name="T176" fmla="*/ 5513 w 5513"/>
                <a:gd name="T177" fmla="*/ 1618 h 16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13" h="1618">
                  <a:moveTo>
                    <a:pt x="4151" y="0"/>
                  </a:moveTo>
                  <a:lnTo>
                    <a:pt x="4298" y="37"/>
                  </a:lnTo>
                  <a:lnTo>
                    <a:pt x="4205" y="368"/>
                  </a:lnTo>
                  <a:lnTo>
                    <a:pt x="4519" y="368"/>
                  </a:lnTo>
                  <a:lnTo>
                    <a:pt x="4374" y="1094"/>
                  </a:lnTo>
                  <a:lnTo>
                    <a:pt x="4593" y="1213"/>
                  </a:lnTo>
                  <a:lnTo>
                    <a:pt x="4492" y="1326"/>
                  </a:lnTo>
                  <a:lnTo>
                    <a:pt x="4326" y="1225"/>
                  </a:lnTo>
                  <a:lnTo>
                    <a:pt x="4315" y="1246"/>
                  </a:lnTo>
                  <a:lnTo>
                    <a:pt x="4302" y="1267"/>
                  </a:lnTo>
                  <a:lnTo>
                    <a:pt x="4288" y="1288"/>
                  </a:lnTo>
                  <a:lnTo>
                    <a:pt x="4272" y="1308"/>
                  </a:lnTo>
                  <a:lnTo>
                    <a:pt x="4255" y="1328"/>
                  </a:lnTo>
                  <a:lnTo>
                    <a:pt x="4238" y="1349"/>
                  </a:lnTo>
                  <a:lnTo>
                    <a:pt x="4219" y="1370"/>
                  </a:lnTo>
                  <a:lnTo>
                    <a:pt x="4199" y="1391"/>
                  </a:lnTo>
                  <a:lnTo>
                    <a:pt x="4156" y="1433"/>
                  </a:lnTo>
                  <a:lnTo>
                    <a:pt x="4108" y="1479"/>
                  </a:lnTo>
                  <a:lnTo>
                    <a:pt x="4057" y="1528"/>
                  </a:lnTo>
                  <a:lnTo>
                    <a:pt x="4003" y="1580"/>
                  </a:lnTo>
                  <a:lnTo>
                    <a:pt x="3991" y="1563"/>
                  </a:lnTo>
                  <a:lnTo>
                    <a:pt x="3977" y="1544"/>
                  </a:lnTo>
                  <a:lnTo>
                    <a:pt x="3965" y="1523"/>
                  </a:lnTo>
                  <a:lnTo>
                    <a:pt x="3952" y="1502"/>
                  </a:lnTo>
                  <a:lnTo>
                    <a:pt x="3939" y="1482"/>
                  </a:lnTo>
                  <a:lnTo>
                    <a:pt x="3924" y="1462"/>
                  </a:lnTo>
                  <a:lnTo>
                    <a:pt x="3917" y="1454"/>
                  </a:lnTo>
                  <a:lnTo>
                    <a:pt x="3910" y="1447"/>
                  </a:lnTo>
                  <a:lnTo>
                    <a:pt x="3901" y="1439"/>
                  </a:lnTo>
                  <a:lnTo>
                    <a:pt x="3893" y="1433"/>
                  </a:lnTo>
                  <a:lnTo>
                    <a:pt x="3914" y="1426"/>
                  </a:lnTo>
                  <a:lnTo>
                    <a:pt x="3936" y="1417"/>
                  </a:lnTo>
                  <a:lnTo>
                    <a:pt x="3958" y="1406"/>
                  </a:lnTo>
                  <a:lnTo>
                    <a:pt x="3979" y="1394"/>
                  </a:lnTo>
                  <a:lnTo>
                    <a:pt x="4001" y="1379"/>
                  </a:lnTo>
                  <a:lnTo>
                    <a:pt x="4024" y="1365"/>
                  </a:lnTo>
                  <a:lnTo>
                    <a:pt x="4045" y="1348"/>
                  </a:lnTo>
                  <a:lnTo>
                    <a:pt x="4067" y="1330"/>
                  </a:lnTo>
                  <a:lnTo>
                    <a:pt x="4087" y="1312"/>
                  </a:lnTo>
                  <a:lnTo>
                    <a:pt x="4108" y="1291"/>
                  </a:lnTo>
                  <a:lnTo>
                    <a:pt x="4128" y="1270"/>
                  </a:lnTo>
                  <a:lnTo>
                    <a:pt x="4146" y="1249"/>
                  </a:lnTo>
                  <a:lnTo>
                    <a:pt x="4164" y="1226"/>
                  </a:lnTo>
                  <a:lnTo>
                    <a:pt x="4181" y="1202"/>
                  </a:lnTo>
                  <a:lnTo>
                    <a:pt x="4196" y="1177"/>
                  </a:lnTo>
                  <a:lnTo>
                    <a:pt x="4211" y="1152"/>
                  </a:lnTo>
                  <a:lnTo>
                    <a:pt x="4179" y="1133"/>
                  </a:lnTo>
                  <a:lnTo>
                    <a:pt x="4149" y="1115"/>
                  </a:lnTo>
                  <a:lnTo>
                    <a:pt x="4117" y="1096"/>
                  </a:lnTo>
                  <a:lnTo>
                    <a:pt x="4085" y="1077"/>
                  </a:lnTo>
                  <a:lnTo>
                    <a:pt x="4052" y="1058"/>
                  </a:lnTo>
                  <a:lnTo>
                    <a:pt x="4016" y="1037"/>
                  </a:lnTo>
                  <a:lnTo>
                    <a:pt x="3975" y="1015"/>
                  </a:lnTo>
                  <a:lnTo>
                    <a:pt x="3931" y="992"/>
                  </a:lnTo>
                  <a:lnTo>
                    <a:pt x="4058" y="478"/>
                  </a:lnTo>
                  <a:lnTo>
                    <a:pt x="3893" y="478"/>
                  </a:lnTo>
                  <a:lnTo>
                    <a:pt x="3893" y="368"/>
                  </a:lnTo>
                  <a:lnTo>
                    <a:pt x="4077" y="368"/>
                  </a:lnTo>
                  <a:lnTo>
                    <a:pt x="4151" y="0"/>
                  </a:lnTo>
                  <a:close/>
                  <a:moveTo>
                    <a:pt x="4372" y="478"/>
                  </a:moveTo>
                  <a:lnTo>
                    <a:pt x="4188" y="478"/>
                  </a:lnTo>
                  <a:lnTo>
                    <a:pt x="4077" y="919"/>
                  </a:lnTo>
                  <a:lnTo>
                    <a:pt x="4262" y="1030"/>
                  </a:lnTo>
                  <a:lnTo>
                    <a:pt x="4372" y="478"/>
                  </a:lnTo>
                  <a:close/>
                  <a:moveTo>
                    <a:pt x="4777" y="1325"/>
                  </a:moveTo>
                  <a:lnTo>
                    <a:pt x="4629" y="1325"/>
                  </a:lnTo>
                  <a:lnTo>
                    <a:pt x="4629" y="735"/>
                  </a:lnTo>
                  <a:lnTo>
                    <a:pt x="4555" y="735"/>
                  </a:lnTo>
                  <a:lnTo>
                    <a:pt x="4555" y="625"/>
                  </a:lnTo>
                  <a:lnTo>
                    <a:pt x="4629" y="625"/>
                  </a:lnTo>
                  <a:lnTo>
                    <a:pt x="4629" y="37"/>
                  </a:lnTo>
                  <a:lnTo>
                    <a:pt x="4777" y="37"/>
                  </a:lnTo>
                  <a:lnTo>
                    <a:pt x="4777" y="1325"/>
                  </a:lnTo>
                  <a:close/>
                  <a:moveTo>
                    <a:pt x="5255" y="735"/>
                  </a:moveTo>
                  <a:lnTo>
                    <a:pt x="4813" y="735"/>
                  </a:lnTo>
                  <a:lnTo>
                    <a:pt x="4813" y="625"/>
                  </a:lnTo>
                  <a:lnTo>
                    <a:pt x="5255" y="625"/>
                  </a:lnTo>
                  <a:lnTo>
                    <a:pt x="5255" y="147"/>
                  </a:lnTo>
                  <a:lnTo>
                    <a:pt x="4813" y="147"/>
                  </a:lnTo>
                  <a:lnTo>
                    <a:pt x="4813" y="37"/>
                  </a:lnTo>
                  <a:lnTo>
                    <a:pt x="5402" y="37"/>
                  </a:lnTo>
                  <a:lnTo>
                    <a:pt x="5402" y="625"/>
                  </a:lnTo>
                  <a:lnTo>
                    <a:pt x="5513" y="625"/>
                  </a:lnTo>
                  <a:lnTo>
                    <a:pt x="5513" y="735"/>
                  </a:lnTo>
                  <a:lnTo>
                    <a:pt x="5402" y="735"/>
                  </a:lnTo>
                  <a:lnTo>
                    <a:pt x="5402" y="1213"/>
                  </a:lnTo>
                  <a:lnTo>
                    <a:pt x="5513" y="1213"/>
                  </a:lnTo>
                  <a:lnTo>
                    <a:pt x="5513" y="1325"/>
                  </a:lnTo>
                  <a:lnTo>
                    <a:pt x="5402" y="1325"/>
                  </a:lnTo>
                  <a:lnTo>
                    <a:pt x="5402" y="1365"/>
                  </a:lnTo>
                  <a:lnTo>
                    <a:pt x="5399" y="1398"/>
                  </a:lnTo>
                  <a:lnTo>
                    <a:pt x="5397" y="1426"/>
                  </a:lnTo>
                  <a:lnTo>
                    <a:pt x="5393" y="1449"/>
                  </a:lnTo>
                  <a:lnTo>
                    <a:pt x="5391" y="1459"/>
                  </a:lnTo>
                  <a:lnTo>
                    <a:pt x="5388" y="1468"/>
                  </a:lnTo>
                  <a:lnTo>
                    <a:pt x="5385" y="1477"/>
                  </a:lnTo>
                  <a:lnTo>
                    <a:pt x="5382" y="1484"/>
                  </a:lnTo>
                  <a:lnTo>
                    <a:pt x="5378" y="1490"/>
                  </a:lnTo>
                  <a:lnTo>
                    <a:pt x="5375" y="1496"/>
                  </a:lnTo>
                  <a:lnTo>
                    <a:pt x="5369" y="1502"/>
                  </a:lnTo>
                  <a:lnTo>
                    <a:pt x="5365" y="1507"/>
                  </a:lnTo>
                  <a:lnTo>
                    <a:pt x="5360" y="1512"/>
                  </a:lnTo>
                  <a:lnTo>
                    <a:pt x="5352" y="1518"/>
                  </a:lnTo>
                  <a:lnTo>
                    <a:pt x="5343" y="1525"/>
                  </a:lnTo>
                  <a:lnTo>
                    <a:pt x="5332" y="1532"/>
                  </a:lnTo>
                  <a:lnTo>
                    <a:pt x="5306" y="1547"/>
                  </a:lnTo>
                  <a:lnTo>
                    <a:pt x="5275" y="1563"/>
                  </a:lnTo>
                  <a:lnTo>
                    <a:pt x="5257" y="1571"/>
                  </a:lnTo>
                  <a:lnTo>
                    <a:pt x="5239" y="1579"/>
                  </a:lnTo>
                  <a:lnTo>
                    <a:pt x="5219" y="1587"/>
                  </a:lnTo>
                  <a:lnTo>
                    <a:pt x="5198" y="1594"/>
                  </a:lnTo>
                  <a:lnTo>
                    <a:pt x="5177" y="1601"/>
                  </a:lnTo>
                  <a:lnTo>
                    <a:pt x="5154" y="1607"/>
                  </a:lnTo>
                  <a:lnTo>
                    <a:pt x="5132" y="1613"/>
                  </a:lnTo>
                  <a:lnTo>
                    <a:pt x="5108" y="1618"/>
                  </a:lnTo>
                  <a:lnTo>
                    <a:pt x="5034" y="1433"/>
                  </a:lnTo>
                  <a:lnTo>
                    <a:pt x="5058" y="1437"/>
                  </a:lnTo>
                  <a:lnTo>
                    <a:pt x="5081" y="1440"/>
                  </a:lnTo>
                  <a:lnTo>
                    <a:pt x="5104" y="1441"/>
                  </a:lnTo>
                  <a:lnTo>
                    <a:pt x="5124" y="1441"/>
                  </a:lnTo>
                  <a:lnTo>
                    <a:pt x="5145" y="1440"/>
                  </a:lnTo>
                  <a:lnTo>
                    <a:pt x="5164" y="1437"/>
                  </a:lnTo>
                  <a:lnTo>
                    <a:pt x="5181" y="1434"/>
                  </a:lnTo>
                  <a:lnTo>
                    <a:pt x="5198" y="1428"/>
                  </a:lnTo>
                  <a:lnTo>
                    <a:pt x="5205" y="1425"/>
                  </a:lnTo>
                  <a:lnTo>
                    <a:pt x="5213" y="1421"/>
                  </a:lnTo>
                  <a:lnTo>
                    <a:pt x="5219" y="1417"/>
                  </a:lnTo>
                  <a:lnTo>
                    <a:pt x="5225" y="1412"/>
                  </a:lnTo>
                  <a:lnTo>
                    <a:pt x="5230" y="1407"/>
                  </a:lnTo>
                  <a:lnTo>
                    <a:pt x="5235" y="1402"/>
                  </a:lnTo>
                  <a:lnTo>
                    <a:pt x="5240" y="1396"/>
                  </a:lnTo>
                  <a:lnTo>
                    <a:pt x="5244" y="1390"/>
                  </a:lnTo>
                  <a:lnTo>
                    <a:pt x="5248" y="1383"/>
                  </a:lnTo>
                  <a:lnTo>
                    <a:pt x="5251" y="1376"/>
                  </a:lnTo>
                  <a:lnTo>
                    <a:pt x="5253" y="1368"/>
                  </a:lnTo>
                  <a:lnTo>
                    <a:pt x="5254" y="1361"/>
                  </a:lnTo>
                  <a:lnTo>
                    <a:pt x="5255" y="1352"/>
                  </a:lnTo>
                  <a:lnTo>
                    <a:pt x="5256" y="1343"/>
                  </a:lnTo>
                  <a:lnTo>
                    <a:pt x="5256" y="1334"/>
                  </a:lnTo>
                  <a:lnTo>
                    <a:pt x="5255" y="1323"/>
                  </a:lnTo>
                  <a:lnTo>
                    <a:pt x="4813" y="1323"/>
                  </a:lnTo>
                  <a:lnTo>
                    <a:pt x="4813" y="1213"/>
                  </a:lnTo>
                  <a:lnTo>
                    <a:pt x="5255" y="1213"/>
                  </a:lnTo>
                  <a:lnTo>
                    <a:pt x="5255" y="735"/>
                  </a:lnTo>
                  <a:close/>
                  <a:moveTo>
                    <a:pt x="5034" y="257"/>
                  </a:moveTo>
                  <a:lnTo>
                    <a:pt x="5144" y="514"/>
                  </a:lnTo>
                  <a:lnTo>
                    <a:pt x="4998" y="514"/>
                  </a:lnTo>
                  <a:lnTo>
                    <a:pt x="4887" y="257"/>
                  </a:lnTo>
                  <a:lnTo>
                    <a:pt x="5034" y="257"/>
                  </a:lnTo>
                  <a:close/>
                  <a:moveTo>
                    <a:pt x="5034" y="845"/>
                  </a:moveTo>
                  <a:lnTo>
                    <a:pt x="5144" y="1102"/>
                  </a:lnTo>
                  <a:lnTo>
                    <a:pt x="4998" y="1102"/>
                  </a:lnTo>
                  <a:lnTo>
                    <a:pt x="4887" y="845"/>
                  </a:lnTo>
                  <a:lnTo>
                    <a:pt x="5034" y="845"/>
                  </a:lnTo>
                  <a:close/>
                  <a:moveTo>
                    <a:pt x="3231" y="0"/>
                  </a:moveTo>
                  <a:lnTo>
                    <a:pt x="3378" y="0"/>
                  </a:lnTo>
                  <a:lnTo>
                    <a:pt x="3378" y="956"/>
                  </a:lnTo>
                  <a:lnTo>
                    <a:pt x="3599" y="919"/>
                  </a:lnTo>
                  <a:lnTo>
                    <a:pt x="3599" y="1066"/>
                  </a:lnTo>
                  <a:lnTo>
                    <a:pt x="3378" y="1102"/>
                  </a:lnTo>
                  <a:lnTo>
                    <a:pt x="3378" y="1618"/>
                  </a:lnTo>
                  <a:lnTo>
                    <a:pt x="3231" y="1618"/>
                  </a:lnTo>
                  <a:lnTo>
                    <a:pt x="3231" y="1516"/>
                  </a:lnTo>
                  <a:lnTo>
                    <a:pt x="3231" y="1416"/>
                  </a:lnTo>
                  <a:lnTo>
                    <a:pt x="3231" y="1314"/>
                  </a:lnTo>
                  <a:lnTo>
                    <a:pt x="3231" y="1213"/>
                  </a:lnTo>
                  <a:lnTo>
                    <a:pt x="3231" y="1112"/>
                  </a:lnTo>
                  <a:lnTo>
                    <a:pt x="3231" y="1011"/>
                  </a:lnTo>
                  <a:lnTo>
                    <a:pt x="3231" y="909"/>
                  </a:lnTo>
                  <a:lnTo>
                    <a:pt x="3231" y="809"/>
                  </a:lnTo>
                  <a:lnTo>
                    <a:pt x="3231" y="708"/>
                  </a:lnTo>
                  <a:lnTo>
                    <a:pt x="3231" y="607"/>
                  </a:lnTo>
                  <a:lnTo>
                    <a:pt x="3231" y="506"/>
                  </a:lnTo>
                  <a:lnTo>
                    <a:pt x="3231" y="404"/>
                  </a:lnTo>
                  <a:lnTo>
                    <a:pt x="3231" y="304"/>
                  </a:lnTo>
                  <a:lnTo>
                    <a:pt x="3231" y="202"/>
                  </a:lnTo>
                  <a:lnTo>
                    <a:pt x="3231" y="101"/>
                  </a:lnTo>
                  <a:lnTo>
                    <a:pt x="3231" y="0"/>
                  </a:lnTo>
                  <a:close/>
                  <a:moveTo>
                    <a:pt x="3195" y="1140"/>
                  </a:moveTo>
                  <a:lnTo>
                    <a:pt x="2679" y="1213"/>
                  </a:lnTo>
                  <a:lnTo>
                    <a:pt x="2679" y="1066"/>
                  </a:lnTo>
                  <a:lnTo>
                    <a:pt x="3195" y="992"/>
                  </a:lnTo>
                  <a:lnTo>
                    <a:pt x="3195" y="1140"/>
                  </a:lnTo>
                  <a:close/>
                  <a:moveTo>
                    <a:pt x="2679" y="0"/>
                  </a:moveTo>
                  <a:lnTo>
                    <a:pt x="2679" y="143"/>
                  </a:lnTo>
                  <a:lnTo>
                    <a:pt x="2648" y="156"/>
                  </a:lnTo>
                  <a:lnTo>
                    <a:pt x="2620" y="169"/>
                  </a:lnTo>
                  <a:lnTo>
                    <a:pt x="2594" y="180"/>
                  </a:lnTo>
                  <a:lnTo>
                    <a:pt x="2570" y="191"/>
                  </a:lnTo>
                  <a:lnTo>
                    <a:pt x="2545" y="200"/>
                  </a:lnTo>
                  <a:lnTo>
                    <a:pt x="2518" y="208"/>
                  </a:lnTo>
                  <a:lnTo>
                    <a:pt x="2490" y="217"/>
                  </a:lnTo>
                  <a:lnTo>
                    <a:pt x="2458" y="224"/>
                  </a:lnTo>
                  <a:lnTo>
                    <a:pt x="2458" y="514"/>
                  </a:lnTo>
                  <a:lnTo>
                    <a:pt x="2716" y="514"/>
                  </a:lnTo>
                  <a:lnTo>
                    <a:pt x="2716" y="625"/>
                  </a:lnTo>
                  <a:lnTo>
                    <a:pt x="2458" y="625"/>
                  </a:lnTo>
                  <a:lnTo>
                    <a:pt x="2458" y="1618"/>
                  </a:lnTo>
                  <a:lnTo>
                    <a:pt x="2311" y="1584"/>
                  </a:lnTo>
                  <a:lnTo>
                    <a:pt x="2311" y="919"/>
                  </a:lnTo>
                  <a:lnTo>
                    <a:pt x="2304" y="940"/>
                  </a:lnTo>
                  <a:lnTo>
                    <a:pt x="2294" y="962"/>
                  </a:lnTo>
                  <a:lnTo>
                    <a:pt x="2283" y="984"/>
                  </a:lnTo>
                  <a:lnTo>
                    <a:pt x="2271" y="1008"/>
                  </a:lnTo>
                  <a:lnTo>
                    <a:pt x="2257" y="1031"/>
                  </a:lnTo>
                  <a:lnTo>
                    <a:pt x="2243" y="1055"/>
                  </a:lnTo>
                  <a:lnTo>
                    <a:pt x="2227" y="1078"/>
                  </a:lnTo>
                  <a:lnTo>
                    <a:pt x="2210" y="1102"/>
                  </a:lnTo>
                  <a:lnTo>
                    <a:pt x="2193" y="1127"/>
                  </a:lnTo>
                  <a:lnTo>
                    <a:pt x="2174" y="1151"/>
                  </a:lnTo>
                  <a:lnTo>
                    <a:pt x="2154" y="1175"/>
                  </a:lnTo>
                  <a:lnTo>
                    <a:pt x="2136" y="1198"/>
                  </a:lnTo>
                  <a:lnTo>
                    <a:pt x="2115" y="1222"/>
                  </a:lnTo>
                  <a:lnTo>
                    <a:pt x="2095" y="1243"/>
                  </a:lnTo>
                  <a:lnTo>
                    <a:pt x="2074" y="1265"/>
                  </a:lnTo>
                  <a:lnTo>
                    <a:pt x="2054" y="1287"/>
                  </a:lnTo>
                  <a:lnTo>
                    <a:pt x="1980" y="1140"/>
                  </a:lnTo>
                  <a:lnTo>
                    <a:pt x="2001" y="1118"/>
                  </a:lnTo>
                  <a:lnTo>
                    <a:pt x="2022" y="1095"/>
                  </a:lnTo>
                  <a:lnTo>
                    <a:pt x="2045" y="1070"/>
                  </a:lnTo>
                  <a:lnTo>
                    <a:pt x="2068" y="1043"/>
                  </a:lnTo>
                  <a:lnTo>
                    <a:pt x="2091" y="1016"/>
                  </a:lnTo>
                  <a:lnTo>
                    <a:pt x="2114" y="986"/>
                  </a:lnTo>
                  <a:lnTo>
                    <a:pt x="2137" y="956"/>
                  </a:lnTo>
                  <a:lnTo>
                    <a:pt x="2160" y="924"/>
                  </a:lnTo>
                  <a:lnTo>
                    <a:pt x="2181" y="890"/>
                  </a:lnTo>
                  <a:lnTo>
                    <a:pt x="2203" y="855"/>
                  </a:lnTo>
                  <a:lnTo>
                    <a:pt x="2224" y="820"/>
                  </a:lnTo>
                  <a:lnTo>
                    <a:pt x="2244" y="783"/>
                  </a:lnTo>
                  <a:lnTo>
                    <a:pt x="2262" y="744"/>
                  </a:lnTo>
                  <a:lnTo>
                    <a:pt x="2280" y="706"/>
                  </a:lnTo>
                  <a:lnTo>
                    <a:pt x="2297" y="666"/>
                  </a:lnTo>
                  <a:lnTo>
                    <a:pt x="2311" y="625"/>
                  </a:lnTo>
                  <a:lnTo>
                    <a:pt x="1980" y="625"/>
                  </a:lnTo>
                  <a:lnTo>
                    <a:pt x="1980" y="514"/>
                  </a:lnTo>
                  <a:lnTo>
                    <a:pt x="2311" y="514"/>
                  </a:lnTo>
                  <a:lnTo>
                    <a:pt x="2311" y="255"/>
                  </a:lnTo>
                  <a:lnTo>
                    <a:pt x="2277" y="261"/>
                  </a:lnTo>
                  <a:lnTo>
                    <a:pt x="2245" y="266"/>
                  </a:lnTo>
                  <a:lnTo>
                    <a:pt x="2213" y="272"/>
                  </a:lnTo>
                  <a:lnTo>
                    <a:pt x="2184" y="277"/>
                  </a:lnTo>
                  <a:lnTo>
                    <a:pt x="2154" y="282"/>
                  </a:lnTo>
                  <a:lnTo>
                    <a:pt x="2122" y="286"/>
                  </a:lnTo>
                  <a:lnTo>
                    <a:pt x="2089" y="290"/>
                  </a:lnTo>
                  <a:lnTo>
                    <a:pt x="2052" y="294"/>
                  </a:lnTo>
                  <a:lnTo>
                    <a:pt x="2015" y="147"/>
                  </a:lnTo>
                  <a:lnTo>
                    <a:pt x="2060" y="145"/>
                  </a:lnTo>
                  <a:lnTo>
                    <a:pt x="2104" y="141"/>
                  </a:lnTo>
                  <a:lnTo>
                    <a:pt x="2150" y="136"/>
                  </a:lnTo>
                  <a:lnTo>
                    <a:pt x="2196" y="129"/>
                  </a:lnTo>
                  <a:lnTo>
                    <a:pt x="2242" y="122"/>
                  </a:lnTo>
                  <a:lnTo>
                    <a:pt x="2287" y="114"/>
                  </a:lnTo>
                  <a:lnTo>
                    <a:pt x="2333" y="104"/>
                  </a:lnTo>
                  <a:lnTo>
                    <a:pt x="2378" y="94"/>
                  </a:lnTo>
                  <a:lnTo>
                    <a:pt x="2421" y="83"/>
                  </a:lnTo>
                  <a:lnTo>
                    <a:pt x="2463" y="71"/>
                  </a:lnTo>
                  <a:lnTo>
                    <a:pt x="2504" y="60"/>
                  </a:lnTo>
                  <a:lnTo>
                    <a:pt x="2544" y="47"/>
                  </a:lnTo>
                  <a:lnTo>
                    <a:pt x="2580" y="36"/>
                  </a:lnTo>
                  <a:lnTo>
                    <a:pt x="2615" y="24"/>
                  </a:lnTo>
                  <a:lnTo>
                    <a:pt x="2648" y="11"/>
                  </a:lnTo>
                  <a:lnTo>
                    <a:pt x="2679" y="0"/>
                  </a:lnTo>
                  <a:close/>
                  <a:moveTo>
                    <a:pt x="2458" y="771"/>
                  </a:moveTo>
                  <a:lnTo>
                    <a:pt x="2569" y="699"/>
                  </a:lnTo>
                  <a:lnTo>
                    <a:pt x="2716" y="919"/>
                  </a:lnTo>
                  <a:lnTo>
                    <a:pt x="2569" y="992"/>
                  </a:lnTo>
                  <a:lnTo>
                    <a:pt x="2458" y="771"/>
                  </a:lnTo>
                  <a:close/>
                  <a:moveTo>
                    <a:pt x="3010" y="183"/>
                  </a:moveTo>
                  <a:lnTo>
                    <a:pt x="3121" y="441"/>
                  </a:lnTo>
                  <a:lnTo>
                    <a:pt x="2973" y="441"/>
                  </a:lnTo>
                  <a:lnTo>
                    <a:pt x="2863" y="183"/>
                  </a:lnTo>
                  <a:lnTo>
                    <a:pt x="3010" y="183"/>
                  </a:lnTo>
                  <a:close/>
                  <a:moveTo>
                    <a:pt x="3010" y="552"/>
                  </a:moveTo>
                  <a:lnTo>
                    <a:pt x="3121" y="809"/>
                  </a:lnTo>
                  <a:lnTo>
                    <a:pt x="2973" y="809"/>
                  </a:lnTo>
                  <a:lnTo>
                    <a:pt x="2863" y="552"/>
                  </a:lnTo>
                  <a:lnTo>
                    <a:pt x="3010" y="552"/>
                  </a:lnTo>
                  <a:close/>
                  <a:moveTo>
                    <a:pt x="250" y="294"/>
                  </a:moveTo>
                  <a:lnTo>
                    <a:pt x="1023" y="294"/>
                  </a:lnTo>
                  <a:lnTo>
                    <a:pt x="1023" y="0"/>
                  </a:lnTo>
                  <a:lnTo>
                    <a:pt x="1170" y="0"/>
                  </a:lnTo>
                  <a:lnTo>
                    <a:pt x="1170" y="294"/>
                  </a:lnTo>
                  <a:lnTo>
                    <a:pt x="1578" y="294"/>
                  </a:lnTo>
                  <a:lnTo>
                    <a:pt x="1578" y="404"/>
                  </a:lnTo>
                  <a:lnTo>
                    <a:pt x="1170" y="404"/>
                  </a:lnTo>
                  <a:lnTo>
                    <a:pt x="1174" y="502"/>
                  </a:lnTo>
                  <a:lnTo>
                    <a:pt x="1181" y="602"/>
                  </a:lnTo>
                  <a:lnTo>
                    <a:pt x="1185" y="653"/>
                  </a:lnTo>
                  <a:lnTo>
                    <a:pt x="1189" y="703"/>
                  </a:lnTo>
                  <a:lnTo>
                    <a:pt x="1194" y="753"/>
                  </a:lnTo>
                  <a:lnTo>
                    <a:pt x="1200" y="800"/>
                  </a:lnTo>
                  <a:lnTo>
                    <a:pt x="1207" y="847"/>
                  </a:lnTo>
                  <a:lnTo>
                    <a:pt x="1214" y="892"/>
                  </a:lnTo>
                  <a:lnTo>
                    <a:pt x="1222" y="933"/>
                  </a:lnTo>
                  <a:lnTo>
                    <a:pt x="1231" y="972"/>
                  </a:lnTo>
                  <a:lnTo>
                    <a:pt x="1241" y="1008"/>
                  </a:lnTo>
                  <a:lnTo>
                    <a:pt x="1252" y="1039"/>
                  </a:lnTo>
                  <a:lnTo>
                    <a:pt x="1258" y="1054"/>
                  </a:lnTo>
                  <a:lnTo>
                    <a:pt x="1265" y="1067"/>
                  </a:lnTo>
                  <a:lnTo>
                    <a:pt x="1271" y="1079"/>
                  </a:lnTo>
                  <a:lnTo>
                    <a:pt x="1277" y="1090"/>
                  </a:lnTo>
                  <a:lnTo>
                    <a:pt x="1290" y="1062"/>
                  </a:lnTo>
                  <a:lnTo>
                    <a:pt x="1301" y="1034"/>
                  </a:lnTo>
                  <a:lnTo>
                    <a:pt x="1312" y="1005"/>
                  </a:lnTo>
                  <a:lnTo>
                    <a:pt x="1323" y="976"/>
                  </a:lnTo>
                  <a:lnTo>
                    <a:pt x="1332" y="947"/>
                  </a:lnTo>
                  <a:lnTo>
                    <a:pt x="1340" y="917"/>
                  </a:lnTo>
                  <a:lnTo>
                    <a:pt x="1349" y="887"/>
                  </a:lnTo>
                  <a:lnTo>
                    <a:pt x="1356" y="856"/>
                  </a:lnTo>
                  <a:lnTo>
                    <a:pt x="1363" y="825"/>
                  </a:lnTo>
                  <a:lnTo>
                    <a:pt x="1368" y="793"/>
                  </a:lnTo>
                  <a:lnTo>
                    <a:pt x="1375" y="761"/>
                  </a:lnTo>
                  <a:lnTo>
                    <a:pt x="1379" y="728"/>
                  </a:lnTo>
                  <a:lnTo>
                    <a:pt x="1383" y="695"/>
                  </a:lnTo>
                  <a:lnTo>
                    <a:pt x="1386" y="659"/>
                  </a:lnTo>
                  <a:lnTo>
                    <a:pt x="1389" y="624"/>
                  </a:lnTo>
                  <a:lnTo>
                    <a:pt x="1391" y="588"/>
                  </a:lnTo>
                  <a:lnTo>
                    <a:pt x="1432" y="597"/>
                  </a:lnTo>
                  <a:lnTo>
                    <a:pt x="1471" y="607"/>
                  </a:lnTo>
                  <a:lnTo>
                    <a:pt x="1507" y="616"/>
                  </a:lnTo>
                  <a:lnTo>
                    <a:pt x="1539" y="625"/>
                  </a:lnTo>
                  <a:lnTo>
                    <a:pt x="1532" y="669"/>
                  </a:lnTo>
                  <a:lnTo>
                    <a:pt x="1526" y="709"/>
                  </a:lnTo>
                  <a:lnTo>
                    <a:pt x="1519" y="749"/>
                  </a:lnTo>
                  <a:lnTo>
                    <a:pt x="1512" y="786"/>
                  </a:lnTo>
                  <a:lnTo>
                    <a:pt x="1504" y="822"/>
                  </a:lnTo>
                  <a:lnTo>
                    <a:pt x="1496" y="858"/>
                  </a:lnTo>
                  <a:lnTo>
                    <a:pt x="1487" y="892"/>
                  </a:lnTo>
                  <a:lnTo>
                    <a:pt x="1476" y="926"/>
                  </a:lnTo>
                  <a:lnTo>
                    <a:pt x="1465" y="959"/>
                  </a:lnTo>
                  <a:lnTo>
                    <a:pt x="1453" y="992"/>
                  </a:lnTo>
                  <a:lnTo>
                    <a:pt x="1440" y="1027"/>
                  </a:lnTo>
                  <a:lnTo>
                    <a:pt x="1426" y="1062"/>
                  </a:lnTo>
                  <a:lnTo>
                    <a:pt x="1410" y="1097"/>
                  </a:lnTo>
                  <a:lnTo>
                    <a:pt x="1392" y="1134"/>
                  </a:lnTo>
                  <a:lnTo>
                    <a:pt x="1375" y="1173"/>
                  </a:lnTo>
                  <a:lnTo>
                    <a:pt x="1354" y="1213"/>
                  </a:lnTo>
                  <a:lnTo>
                    <a:pt x="1368" y="1240"/>
                  </a:lnTo>
                  <a:lnTo>
                    <a:pt x="1383" y="1267"/>
                  </a:lnTo>
                  <a:lnTo>
                    <a:pt x="1398" y="1294"/>
                  </a:lnTo>
                  <a:lnTo>
                    <a:pt x="1414" y="1319"/>
                  </a:lnTo>
                  <a:lnTo>
                    <a:pt x="1423" y="1330"/>
                  </a:lnTo>
                  <a:lnTo>
                    <a:pt x="1433" y="1342"/>
                  </a:lnTo>
                  <a:lnTo>
                    <a:pt x="1442" y="1353"/>
                  </a:lnTo>
                  <a:lnTo>
                    <a:pt x="1453" y="1363"/>
                  </a:lnTo>
                  <a:lnTo>
                    <a:pt x="1464" y="1373"/>
                  </a:lnTo>
                  <a:lnTo>
                    <a:pt x="1475" y="1381"/>
                  </a:lnTo>
                  <a:lnTo>
                    <a:pt x="1488" y="1390"/>
                  </a:lnTo>
                  <a:lnTo>
                    <a:pt x="1501" y="1397"/>
                  </a:lnTo>
                  <a:lnTo>
                    <a:pt x="1508" y="1397"/>
                  </a:lnTo>
                  <a:lnTo>
                    <a:pt x="1517" y="1396"/>
                  </a:lnTo>
                  <a:lnTo>
                    <a:pt x="1521" y="1394"/>
                  </a:lnTo>
                  <a:lnTo>
                    <a:pt x="1526" y="1392"/>
                  </a:lnTo>
                  <a:lnTo>
                    <a:pt x="1531" y="1389"/>
                  </a:lnTo>
                  <a:lnTo>
                    <a:pt x="1537" y="1384"/>
                  </a:lnTo>
                  <a:lnTo>
                    <a:pt x="1542" y="1378"/>
                  </a:lnTo>
                  <a:lnTo>
                    <a:pt x="1547" y="1371"/>
                  </a:lnTo>
                  <a:lnTo>
                    <a:pt x="1552" y="1363"/>
                  </a:lnTo>
                  <a:lnTo>
                    <a:pt x="1557" y="1351"/>
                  </a:lnTo>
                  <a:lnTo>
                    <a:pt x="1563" y="1339"/>
                  </a:lnTo>
                  <a:lnTo>
                    <a:pt x="1567" y="1323"/>
                  </a:lnTo>
                  <a:lnTo>
                    <a:pt x="1572" y="1307"/>
                  </a:lnTo>
                  <a:lnTo>
                    <a:pt x="1575" y="1287"/>
                  </a:lnTo>
                  <a:lnTo>
                    <a:pt x="1603" y="1314"/>
                  </a:lnTo>
                  <a:lnTo>
                    <a:pt x="1630" y="1342"/>
                  </a:lnTo>
                  <a:lnTo>
                    <a:pt x="1658" y="1369"/>
                  </a:lnTo>
                  <a:lnTo>
                    <a:pt x="1685" y="1397"/>
                  </a:lnTo>
                  <a:lnTo>
                    <a:pt x="1679" y="1422"/>
                  </a:lnTo>
                  <a:lnTo>
                    <a:pt x="1672" y="1446"/>
                  </a:lnTo>
                  <a:lnTo>
                    <a:pt x="1663" y="1467"/>
                  </a:lnTo>
                  <a:lnTo>
                    <a:pt x="1654" y="1489"/>
                  </a:lnTo>
                  <a:lnTo>
                    <a:pt x="1645" y="1508"/>
                  </a:lnTo>
                  <a:lnTo>
                    <a:pt x="1634" y="1526"/>
                  </a:lnTo>
                  <a:lnTo>
                    <a:pt x="1624" y="1543"/>
                  </a:lnTo>
                  <a:lnTo>
                    <a:pt x="1613" y="1559"/>
                  </a:lnTo>
                  <a:lnTo>
                    <a:pt x="1603" y="1572"/>
                  </a:lnTo>
                  <a:lnTo>
                    <a:pt x="1593" y="1584"/>
                  </a:lnTo>
                  <a:lnTo>
                    <a:pt x="1582" y="1594"/>
                  </a:lnTo>
                  <a:lnTo>
                    <a:pt x="1572" y="1602"/>
                  </a:lnTo>
                  <a:lnTo>
                    <a:pt x="1563" y="1608"/>
                  </a:lnTo>
                  <a:lnTo>
                    <a:pt x="1554" y="1614"/>
                  </a:lnTo>
                  <a:lnTo>
                    <a:pt x="1546" y="1617"/>
                  </a:lnTo>
                  <a:lnTo>
                    <a:pt x="1539" y="1618"/>
                  </a:lnTo>
                  <a:lnTo>
                    <a:pt x="1528" y="1617"/>
                  </a:lnTo>
                  <a:lnTo>
                    <a:pt x="1518" y="1616"/>
                  </a:lnTo>
                  <a:lnTo>
                    <a:pt x="1508" y="1614"/>
                  </a:lnTo>
                  <a:lnTo>
                    <a:pt x="1497" y="1610"/>
                  </a:lnTo>
                  <a:lnTo>
                    <a:pt x="1487" y="1607"/>
                  </a:lnTo>
                  <a:lnTo>
                    <a:pt x="1476" y="1603"/>
                  </a:lnTo>
                  <a:lnTo>
                    <a:pt x="1466" y="1598"/>
                  </a:lnTo>
                  <a:lnTo>
                    <a:pt x="1456" y="1593"/>
                  </a:lnTo>
                  <a:lnTo>
                    <a:pt x="1436" y="1580"/>
                  </a:lnTo>
                  <a:lnTo>
                    <a:pt x="1416" y="1565"/>
                  </a:lnTo>
                  <a:lnTo>
                    <a:pt x="1396" y="1548"/>
                  </a:lnTo>
                  <a:lnTo>
                    <a:pt x="1378" y="1531"/>
                  </a:lnTo>
                  <a:lnTo>
                    <a:pt x="1358" y="1511"/>
                  </a:lnTo>
                  <a:lnTo>
                    <a:pt x="1340" y="1490"/>
                  </a:lnTo>
                  <a:lnTo>
                    <a:pt x="1323" y="1468"/>
                  </a:lnTo>
                  <a:lnTo>
                    <a:pt x="1305" y="1447"/>
                  </a:lnTo>
                  <a:lnTo>
                    <a:pt x="1273" y="1403"/>
                  </a:lnTo>
                  <a:lnTo>
                    <a:pt x="1244" y="1361"/>
                  </a:lnTo>
                  <a:lnTo>
                    <a:pt x="1218" y="1388"/>
                  </a:lnTo>
                  <a:lnTo>
                    <a:pt x="1191" y="1414"/>
                  </a:lnTo>
                  <a:lnTo>
                    <a:pt x="1162" y="1440"/>
                  </a:lnTo>
                  <a:lnTo>
                    <a:pt x="1133" y="1466"/>
                  </a:lnTo>
                  <a:lnTo>
                    <a:pt x="1101" y="1493"/>
                  </a:lnTo>
                  <a:lnTo>
                    <a:pt x="1066" y="1521"/>
                  </a:lnTo>
                  <a:lnTo>
                    <a:pt x="1028" y="1550"/>
                  </a:lnTo>
                  <a:lnTo>
                    <a:pt x="986" y="1580"/>
                  </a:lnTo>
                  <a:lnTo>
                    <a:pt x="834" y="1491"/>
                  </a:lnTo>
                  <a:lnTo>
                    <a:pt x="888" y="1465"/>
                  </a:lnTo>
                  <a:lnTo>
                    <a:pt x="938" y="1439"/>
                  </a:lnTo>
                  <a:lnTo>
                    <a:pt x="960" y="1427"/>
                  </a:lnTo>
                  <a:lnTo>
                    <a:pt x="983" y="1413"/>
                  </a:lnTo>
                  <a:lnTo>
                    <a:pt x="1004" y="1400"/>
                  </a:lnTo>
                  <a:lnTo>
                    <a:pt x="1025" y="1386"/>
                  </a:lnTo>
                  <a:lnTo>
                    <a:pt x="1045" y="1372"/>
                  </a:lnTo>
                  <a:lnTo>
                    <a:pt x="1064" y="1357"/>
                  </a:lnTo>
                  <a:lnTo>
                    <a:pt x="1083" y="1342"/>
                  </a:lnTo>
                  <a:lnTo>
                    <a:pt x="1102" y="1325"/>
                  </a:lnTo>
                  <a:lnTo>
                    <a:pt x="1119" y="1308"/>
                  </a:lnTo>
                  <a:lnTo>
                    <a:pt x="1136" y="1290"/>
                  </a:lnTo>
                  <a:lnTo>
                    <a:pt x="1154" y="1270"/>
                  </a:lnTo>
                  <a:lnTo>
                    <a:pt x="1170" y="1250"/>
                  </a:lnTo>
                  <a:lnTo>
                    <a:pt x="1160" y="1232"/>
                  </a:lnTo>
                  <a:lnTo>
                    <a:pt x="1150" y="1213"/>
                  </a:lnTo>
                  <a:lnTo>
                    <a:pt x="1141" y="1193"/>
                  </a:lnTo>
                  <a:lnTo>
                    <a:pt x="1133" y="1172"/>
                  </a:lnTo>
                  <a:lnTo>
                    <a:pt x="1124" y="1149"/>
                  </a:lnTo>
                  <a:lnTo>
                    <a:pt x="1116" y="1126"/>
                  </a:lnTo>
                  <a:lnTo>
                    <a:pt x="1109" y="1102"/>
                  </a:lnTo>
                  <a:lnTo>
                    <a:pt x="1102" y="1077"/>
                  </a:lnTo>
                  <a:lnTo>
                    <a:pt x="1089" y="1026"/>
                  </a:lnTo>
                  <a:lnTo>
                    <a:pt x="1078" y="971"/>
                  </a:lnTo>
                  <a:lnTo>
                    <a:pt x="1067" y="915"/>
                  </a:lnTo>
                  <a:lnTo>
                    <a:pt x="1059" y="856"/>
                  </a:lnTo>
                  <a:lnTo>
                    <a:pt x="1051" y="798"/>
                  </a:lnTo>
                  <a:lnTo>
                    <a:pt x="1045" y="739"/>
                  </a:lnTo>
                  <a:lnTo>
                    <a:pt x="1039" y="680"/>
                  </a:lnTo>
                  <a:lnTo>
                    <a:pt x="1034" y="621"/>
                  </a:lnTo>
                  <a:lnTo>
                    <a:pt x="1031" y="564"/>
                  </a:lnTo>
                  <a:lnTo>
                    <a:pt x="1028" y="509"/>
                  </a:lnTo>
                  <a:lnTo>
                    <a:pt x="1025" y="455"/>
                  </a:lnTo>
                  <a:lnTo>
                    <a:pt x="1023" y="404"/>
                  </a:lnTo>
                  <a:lnTo>
                    <a:pt x="250" y="404"/>
                  </a:lnTo>
                  <a:lnTo>
                    <a:pt x="250" y="294"/>
                  </a:lnTo>
                  <a:close/>
                  <a:moveTo>
                    <a:pt x="1421" y="0"/>
                  </a:moveTo>
                  <a:lnTo>
                    <a:pt x="1502" y="257"/>
                  </a:lnTo>
                  <a:lnTo>
                    <a:pt x="1355" y="257"/>
                  </a:lnTo>
                  <a:lnTo>
                    <a:pt x="1274" y="0"/>
                  </a:lnTo>
                  <a:lnTo>
                    <a:pt x="1421" y="0"/>
                  </a:lnTo>
                  <a:close/>
                  <a:moveTo>
                    <a:pt x="146" y="1618"/>
                  </a:moveTo>
                  <a:lnTo>
                    <a:pt x="0" y="1580"/>
                  </a:lnTo>
                  <a:lnTo>
                    <a:pt x="13" y="1547"/>
                  </a:lnTo>
                  <a:lnTo>
                    <a:pt x="25" y="1510"/>
                  </a:lnTo>
                  <a:lnTo>
                    <a:pt x="37" y="1469"/>
                  </a:lnTo>
                  <a:lnTo>
                    <a:pt x="46" y="1427"/>
                  </a:lnTo>
                  <a:lnTo>
                    <a:pt x="54" y="1382"/>
                  </a:lnTo>
                  <a:lnTo>
                    <a:pt x="60" y="1338"/>
                  </a:lnTo>
                  <a:lnTo>
                    <a:pt x="62" y="1315"/>
                  </a:lnTo>
                  <a:lnTo>
                    <a:pt x="65" y="1293"/>
                  </a:lnTo>
                  <a:lnTo>
                    <a:pt x="66" y="1272"/>
                  </a:lnTo>
                  <a:lnTo>
                    <a:pt x="66" y="1252"/>
                  </a:lnTo>
                  <a:lnTo>
                    <a:pt x="66" y="1186"/>
                  </a:lnTo>
                  <a:lnTo>
                    <a:pt x="66" y="1122"/>
                  </a:lnTo>
                  <a:lnTo>
                    <a:pt x="66" y="1058"/>
                  </a:lnTo>
                  <a:lnTo>
                    <a:pt x="66" y="993"/>
                  </a:lnTo>
                  <a:lnTo>
                    <a:pt x="66" y="929"/>
                  </a:lnTo>
                  <a:lnTo>
                    <a:pt x="66" y="865"/>
                  </a:lnTo>
                  <a:lnTo>
                    <a:pt x="66" y="800"/>
                  </a:lnTo>
                  <a:lnTo>
                    <a:pt x="66" y="736"/>
                  </a:lnTo>
                  <a:lnTo>
                    <a:pt x="66" y="672"/>
                  </a:lnTo>
                  <a:lnTo>
                    <a:pt x="66" y="607"/>
                  </a:lnTo>
                  <a:lnTo>
                    <a:pt x="66" y="542"/>
                  </a:lnTo>
                  <a:lnTo>
                    <a:pt x="66" y="478"/>
                  </a:lnTo>
                  <a:lnTo>
                    <a:pt x="65" y="414"/>
                  </a:lnTo>
                  <a:lnTo>
                    <a:pt x="65" y="349"/>
                  </a:lnTo>
                  <a:lnTo>
                    <a:pt x="65" y="285"/>
                  </a:lnTo>
                  <a:lnTo>
                    <a:pt x="65" y="221"/>
                  </a:lnTo>
                  <a:lnTo>
                    <a:pt x="212" y="221"/>
                  </a:lnTo>
                  <a:lnTo>
                    <a:pt x="212" y="285"/>
                  </a:lnTo>
                  <a:lnTo>
                    <a:pt x="212" y="350"/>
                  </a:lnTo>
                  <a:lnTo>
                    <a:pt x="212" y="415"/>
                  </a:lnTo>
                  <a:lnTo>
                    <a:pt x="212" y="480"/>
                  </a:lnTo>
                  <a:lnTo>
                    <a:pt x="212" y="544"/>
                  </a:lnTo>
                  <a:lnTo>
                    <a:pt x="212" y="610"/>
                  </a:lnTo>
                  <a:lnTo>
                    <a:pt x="212" y="674"/>
                  </a:lnTo>
                  <a:lnTo>
                    <a:pt x="212" y="739"/>
                  </a:lnTo>
                  <a:lnTo>
                    <a:pt x="212" y="804"/>
                  </a:lnTo>
                  <a:lnTo>
                    <a:pt x="212" y="869"/>
                  </a:lnTo>
                  <a:lnTo>
                    <a:pt x="212" y="933"/>
                  </a:lnTo>
                  <a:lnTo>
                    <a:pt x="212" y="998"/>
                  </a:lnTo>
                  <a:lnTo>
                    <a:pt x="212" y="1063"/>
                  </a:lnTo>
                  <a:lnTo>
                    <a:pt x="212" y="1127"/>
                  </a:lnTo>
                  <a:lnTo>
                    <a:pt x="212" y="1193"/>
                  </a:lnTo>
                  <a:lnTo>
                    <a:pt x="212" y="1257"/>
                  </a:lnTo>
                  <a:lnTo>
                    <a:pt x="212" y="1280"/>
                  </a:lnTo>
                  <a:lnTo>
                    <a:pt x="211" y="1302"/>
                  </a:lnTo>
                  <a:lnTo>
                    <a:pt x="209" y="1325"/>
                  </a:lnTo>
                  <a:lnTo>
                    <a:pt x="207" y="1347"/>
                  </a:lnTo>
                  <a:lnTo>
                    <a:pt x="201" y="1393"/>
                  </a:lnTo>
                  <a:lnTo>
                    <a:pt x="193" y="1437"/>
                  </a:lnTo>
                  <a:lnTo>
                    <a:pt x="183" y="1482"/>
                  </a:lnTo>
                  <a:lnTo>
                    <a:pt x="173" y="1528"/>
                  </a:lnTo>
                  <a:lnTo>
                    <a:pt x="159" y="1572"/>
                  </a:lnTo>
                  <a:lnTo>
                    <a:pt x="146" y="1618"/>
                  </a:lnTo>
                  <a:close/>
                  <a:moveTo>
                    <a:pt x="545" y="919"/>
                  </a:moveTo>
                  <a:lnTo>
                    <a:pt x="434" y="1102"/>
                  </a:lnTo>
                  <a:lnTo>
                    <a:pt x="618" y="1140"/>
                  </a:lnTo>
                  <a:lnTo>
                    <a:pt x="630" y="1128"/>
                  </a:lnTo>
                  <a:lnTo>
                    <a:pt x="642" y="1118"/>
                  </a:lnTo>
                  <a:lnTo>
                    <a:pt x="653" y="1105"/>
                  </a:lnTo>
                  <a:lnTo>
                    <a:pt x="664" y="1094"/>
                  </a:lnTo>
                  <a:lnTo>
                    <a:pt x="674" y="1082"/>
                  </a:lnTo>
                  <a:lnTo>
                    <a:pt x="683" y="1069"/>
                  </a:lnTo>
                  <a:lnTo>
                    <a:pt x="693" y="1056"/>
                  </a:lnTo>
                  <a:lnTo>
                    <a:pt x="702" y="1042"/>
                  </a:lnTo>
                  <a:lnTo>
                    <a:pt x="718" y="1013"/>
                  </a:lnTo>
                  <a:lnTo>
                    <a:pt x="733" y="984"/>
                  </a:lnTo>
                  <a:lnTo>
                    <a:pt x="747" y="952"/>
                  </a:lnTo>
                  <a:lnTo>
                    <a:pt x="759" y="919"/>
                  </a:lnTo>
                  <a:lnTo>
                    <a:pt x="545" y="919"/>
                  </a:lnTo>
                  <a:close/>
                  <a:moveTo>
                    <a:pt x="250" y="809"/>
                  </a:moveTo>
                  <a:lnTo>
                    <a:pt x="434" y="809"/>
                  </a:lnTo>
                  <a:lnTo>
                    <a:pt x="508" y="661"/>
                  </a:lnTo>
                  <a:lnTo>
                    <a:pt x="250" y="661"/>
                  </a:lnTo>
                  <a:lnTo>
                    <a:pt x="250" y="552"/>
                  </a:lnTo>
                  <a:lnTo>
                    <a:pt x="949" y="552"/>
                  </a:lnTo>
                  <a:lnTo>
                    <a:pt x="949" y="661"/>
                  </a:lnTo>
                  <a:lnTo>
                    <a:pt x="655" y="661"/>
                  </a:lnTo>
                  <a:lnTo>
                    <a:pt x="582" y="809"/>
                  </a:lnTo>
                  <a:lnTo>
                    <a:pt x="957" y="809"/>
                  </a:lnTo>
                  <a:lnTo>
                    <a:pt x="940" y="858"/>
                  </a:lnTo>
                  <a:lnTo>
                    <a:pt x="922" y="905"/>
                  </a:lnTo>
                  <a:lnTo>
                    <a:pt x="902" y="953"/>
                  </a:lnTo>
                  <a:lnTo>
                    <a:pt x="881" y="999"/>
                  </a:lnTo>
                  <a:lnTo>
                    <a:pt x="869" y="1021"/>
                  </a:lnTo>
                  <a:lnTo>
                    <a:pt x="857" y="1044"/>
                  </a:lnTo>
                  <a:lnTo>
                    <a:pt x="844" y="1067"/>
                  </a:lnTo>
                  <a:lnTo>
                    <a:pt x="830" y="1089"/>
                  </a:lnTo>
                  <a:lnTo>
                    <a:pt x="815" y="1111"/>
                  </a:lnTo>
                  <a:lnTo>
                    <a:pt x="800" y="1133"/>
                  </a:lnTo>
                  <a:lnTo>
                    <a:pt x="783" y="1154"/>
                  </a:lnTo>
                  <a:lnTo>
                    <a:pt x="765" y="1176"/>
                  </a:lnTo>
                  <a:lnTo>
                    <a:pt x="986" y="1250"/>
                  </a:lnTo>
                  <a:lnTo>
                    <a:pt x="913" y="1361"/>
                  </a:lnTo>
                  <a:lnTo>
                    <a:pt x="692" y="1287"/>
                  </a:lnTo>
                  <a:lnTo>
                    <a:pt x="663" y="1312"/>
                  </a:lnTo>
                  <a:lnTo>
                    <a:pt x="632" y="1337"/>
                  </a:lnTo>
                  <a:lnTo>
                    <a:pt x="603" y="1359"/>
                  </a:lnTo>
                  <a:lnTo>
                    <a:pt x="573" y="1381"/>
                  </a:lnTo>
                  <a:lnTo>
                    <a:pt x="544" y="1402"/>
                  </a:lnTo>
                  <a:lnTo>
                    <a:pt x="514" y="1422"/>
                  </a:lnTo>
                  <a:lnTo>
                    <a:pt x="485" y="1439"/>
                  </a:lnTo>
                  <a:lnTo>
                    <a:pt x="455" y="1457"/>
                  </a:lnTo>
                  <a:lnTo>
                    <a:pt x="426" y="1473"/>
                  </a:lnTo>
                  <a:lnTo>
                    <a:pt x="396" y="1487"/>
                  </a:lnTo>
                  <a:lnTo>
                    <a:pt x="367" y="1502"/>
                  </a:lnTo>
                  <a:lnTo>
                    <a:pt x="337" y="1514"/>
                  </a:lnTo>
                  <a:lnTo>
                    <a:pt x="307" y="1526"/>
                  </a:lnTo>
                  <a:lnTo>
                    <a:pt x="277" y="1537"/>
                  </a:lnTo>
                  <a:lnTo>
                    <a:pt x="248" y="1547"/>
                  </a:lnTo>
                  <a:lnTo>
                    <a:pt x="218" y="1557"/>
                  </a:lnTo>
                  <a:lnTo>
                    <a:pt x="263" y="1409"/>
                  </a:lnTo>
                  <a:lnTo>
                    <a:pt x="280" y="1405"/>
                  </a:lnTo>
                  <a:lnTo>
                    <a:pt x="298" y="1401"/>
                  </a:lnTo>
                  <a:lnTo>
                    <a:pt x="316" y="1395"/>
                  </a:lnTo>
                  <a:lnTo>
                    <a:pt x="333" y="1389"/>
                  </a:lnTo>
                  <a:lnTo>
                    <a:pt x="351" y="1381"/>
                  </a:lnTo>
                  <a:lnTo>
                    <a:pt x="369" y="1374"/>
                  </a:lnTo>
                  <a:lnTo>
                    <a:pt x="386" y="1365"/>
                  </a:lnTo>
                  <a:lnTo>
                    <a:pt x="404" y="1355"/>
                  </a:lnTo>
                  <a:lnTo>
                    <a:pt x="422" y="1345"/>
                  </a:lnTo>
                  <a:lnTo>
                    <a:pt x="439" y="1334"/>
                  </a:lnTo>
                  <a:lnTo>
                    <a:pt x="457" y="1321"/>
                  </a:lnTo>
                  <a:lnTo>
                    <a:pt x="475" y="1309"/>
                  </a:lnTo>
                  <a:lnTo>
                    <a:pt x="492" y="1295"/>
                  </a:lnTo>
                  <a:lnTo>
                    <a:pt x="510" y="1281"/>
                  </a:lnTo>
                  <a:lnTo>
                    <a:pt x="528" y="1266"/>
                  </a:lnTo>
                  <a:lnTo>
                    <a:pt x="545" y="1250"/>
                  </a:lnTo>
                  <a:lnTo>
                    <a:pt x="250" y="1176"/>
                  </a:lnTo>
                  <a:lnTo>
                    <a:pt x="398" y="919"/>
                  </a:lnTo>
                  <a:lnTo>
                    <a:pt x="250" y="919"/>
                  </a:lnTo>
                  <a:lnTo>
                    <a:pt x="250" y="809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 noEditPoints="1" noChangeArrowheads="1"/>
            </p:cNvSpPr>
            <p:nvPr/>
          </p:nvSpPr>
          <p:spPr bwMode="auto">
            <a:xfrm>
              <a:off x="4127500" y="3914775"/>
              <a:ext cx="1158875" cy="336550"/>
            </a:xfrm>
            <a:custGeom>
              <a:avLst/>
              <a:gdLst>
                <a:gd name="T0" fmla="*/ 2147483646 w 7297"/>
                <a:gd name="T1" fmla="*/ 2147483646 h 2121"/>
                <a:gd name="T2" fmla="*/ 2147483646 w 7297"/>
                <a:gd name="T3" fmla="*/ 2147483646 h 2121"/>
                <a:gd name="T4" fmla="*/ 2147483646 w 7297"/>
                <a:gd name="T5" fmla="*/ 2147483646 h 2121"/>
                <a:gd name="T6" fmla="*/ 2147483646 w 7297"/>
                <a:gd name="T7" fmla="*/ 2147483646 h 2121"/>
                <a:gd name="T8" fmla="*/ 2147483646 w 7297"/>
                <a:gd name="T9" fmla="*/ 2147483646 h 2121"/>
                <a:gd name="T10" fmla="*/ 2147483646 w 7297"/>
                <a:gd name="T11" fmla="*/ 2147483646 h 2121"/>
                <a:gd name="T12" fmla="*/ 2147483646 w 7297"/>
                <a:gd name="T13" fmla="*/ 2147483646 h 2121"/>
                <a:gd name="T14" fmla="*/ 2147483646 w 7297"/>
                <a:gd name="T15" fmla="*/ 2147483646 h 2121"/>
                <a:gd name="T16" fmla="*/ 2147483646 w 7297"/>
                <a:gd name="T17" fmla="*/ 2147483646 h 2121"/>
                <a:gd name="T18" fmla="*/ 2147483646 w 7297"/>
                <a:gd name="T19" fmla="*/ 2147483646 h 2121"/>
                <a:gd name="T20" fmla="*/ 2147483646 w 7297"/>
                <a:gd name="T21" fmla="*/ 2147483646 h 2121"/>
                <a:gd name="T22" fmla="*/ 2147483646 w 7297"/>
                <a:gd name="T23" fmla="*/ 2147483646 h 2121"/>
                <a:gd name="T24" fmla="*/ 2147483646 w 7297"/>
                <a:gd name="T25" fmla="*/ 2147483646 h 2121"/>
                <a:gd name="T26" fmla="*/ 2147483646 w 7297"/>
                <a:gd name="T27" fmla="*/ 2147483646 h 2121"/>
                <a:gd name="T28" fmla="*/ 2147483646 w 7297"/>
                <a:gd name="T29" fmla="*/ 2147483646 h 2121"/>
                <a:gd name="T30" fmla="*/ 2147483646 w 7297"/>
                <a:gd name="T31" fmla="*/ 2147483646 h 2121"/>
                <a:gd name="T32" fmla="*/ 2147483646 w 7297"/>
                <a:gd name="T33" fmla="*/ 2147483646 h 2121"/>
                <a:gd name="T34" fmla="*/ 2147483646 w 7297"/>
                <a:gd name="T35" fmla="*/ 2147483646 h 2121"/>
                <a:gd name="T36" fmla="*/ 2147483646 w 7297"/>
                <a:gd name="T37" fmla="*/ 2147483646 h 2121"/>
                <a:gd name="T38" fmla="*/ 2147483646 w 7297"/>
                <a:gd name="T39" fmla="*/ 2147483646 h 2121"/>
                <a:gd name="T40" fmla="*/ 2147483646 w 7297"/>
                <a:gd name="T41" fmla="*/ 2147483646 h 2121"/>
                <a:gd name="T42" fmla="*/ 2147483646 w 7297"/>
                <a:gd name="T43" fmla="*/ 2147483646 h 2121"/>
                <a:gd name="T44" fmla="*/ 2147483646 w 7297"/>
                <a:gd name="T45" fmla="*/ 2147483646 h 2121"/>
                <a:gd name="T46" fmla="*/ 2147483646 w 7297"/>
                <a:gd name="T47" fmla="*/ 2147483646 h 2121"/>
                <a:gd name="T48" fmla="*/ 2147483646 w 7297"/>
                <a:gd name="T49" fmla="*/ 2147483646 h 2121"/>
                <a:gd name="T50" fmla="*/ 2147483646 w 7297"/>
                <a:gd name="T51" fmla="*/ 2147483646 h 2121"/>
                <a:gd name="T52" fmla="*/ 2147483646 w 7297"/>
                <a:gd name="T53" fmla="*/ 2147483646 h 2121"/>
                <a:gd name="T54" fmla="*/ 2147483646 w 7297"/>
                <a:gd name="T55" fmla="*/ 2147483646 h 2121"/>
                <a:gd name="T56" fmla="*/ 2147483646 w 7297"/>
                <a:gd name="T57" fmla="*/ 2147483646 h 2121"/>
                <a:gd name="T58" fmla="*/ 2147483646 w 7297"/>
                <a:gd name="T59" fmla="*/ 2147483646 h 2121"/>
                <a:gd name="T60" fmla="*/ 2147483646 w 7297"/>
                <a:gd name="T61" fmla="*/ 2147483646 h 2121"/>
                <a:gd name="T62" fmla="*/ 2147483646 w 7297"/>
                <a:gd name="T63" fmla="*/ 2147483646 h 2121"/>
                <a:gd name="T64" fmla="*/ 2147483646 w 7297"/>
                <a:gd name="T65" fmla="*/ 2147483646 h 2121"/>
                <a:gd name="T66" fmla="*/ 2147483646 w 7297"/>
                <a:gd name="T67" fmla="*/ 2147483646 h 2121"/>
                <a:gd name="T68" fmla="*/ 2147483646 w 7297"/>
                <a:gd name="T69" fmla="*/ 2147483646 h 2121"/>
                <a:gd name="T70" fmla="*/ 2147483646 w 7297"/>
                <a:gd name="T71" fmla="*/ 2147483646 h 2121"/>
                <a:gd name="T72" fmla="*/ 2147483646 w 7297"/>
                <a:gd name="T73" fmla="*/ 2147483646 h 2121"/>
                <a:gd name="T74" fmla="*/ 2147483646 w 7297"/>
                <a:gd name="T75" fmla="*/ 2147483646 h 2121"/>
                <a:gd name="T76" fmla="*/ 2147483646 w 7297"/>
                <a:gd name="T77" fmla="*/ 2147483646 h 2121"/>
                <a:gd name="T78" fmla="*/ 2147483646 w 7297"/>
                <a:gd name="T79" fmla="*/ 2147483646 h 2121"/>
                <a:gd name="T80" fmla="*/ 2147483646 w 7297"/>
                <a:gd name="T81" fmla="*/ 2147483646 h 2121"/>
                <a:gd name="T82" fmla="*/ 2147483646 w 7297"/>
                <a:gd name="T83" fmla="*/ 2147483646 h 2121"/>
                <a:gd name="T84" fmla="*/ 2147483646 w 7297"/>
                <a:gd name="T85" fmla="*/ 2147483646 h 2121"/>
                <a:gd name="T86" fmla="*/ 2147483646 w 7297"/>
                <a:gd name="T87" fmla="*/ 2147483646 h 2121"/>
                <a:gd name="T88" fmla="*/ 2147483646 w 7297"/>
                <a:gd name="T89" fmla="*/ 2147483646 h 2121"/>
                <a:gd name="T90" fmla="*/ 2147483646 w 7297"/>
                <a:gd name="T91" fmla="*/ 2147483646 h 2121"/>
                <a:gd name="T92" fmla="*/ 2147483646 w 7297"/>
                <a:gd name="T93" fmla="*/ 2147483646 h 2121"/>
                <a:gd name="T94" fmla="*/ 2147483646 w 7297"/>
                <a:gd name="T95" fmla="*/ 2147483646 h 2121"/>
                <a:gd name="T96" fmla="*/ 2147483646 w 7297"/>
                <a:gd name="T97" fmla="*/ 2147483646 h 2121"/>
                <a:gd name="T98" fmla="*/ 2147483646 w 7297"/>
                <a:gd name="T99" fmla="*/ 2147483646 h 2121"/>
                <a:gd name="T100" fmla="*/ 2147483646 w 7297"/>
                <a:gd name="T101" fmla="*/ 2147483646 h 2121"/>
                <a:gd name="T102" fmla="*/ 2147483646 w 7297"/>
                <a:gd name="T103" fmla="*/ 2147483646 h 2121"/>
                <a:gd name="T104" fmla="*/ 2147483646 w 7297"/>
                <a:gd name="T105" fmla="*/ 2147483646 h 2121"/>
                <a:gd name="T106" fmla="*/ 2147483646 w 7297"/>
                <a:gd name="T107" fmla="*/ 2147483646 h 2121"/>
                <a:gd name="T108" fmla="*/ 2147483646 w 7297"/>
                <a:gd name="T109" fmla="*/ 2147483646 h 2121"/>
                <a:gd name="T110" fmla="*/ 2147483646 w 7297"/>
                <a:gd name="T111" fmla="*/ 2147483646 h 2121"/>
                <a:gd name="T112" fmla="*/ 2147483646 w 7297"/>
                <a:gd name="T113" fmla="*/ 2147483646 h 2121"/>
                <a:gd name="T114" fmla="*/ 2147483646 w 7297"/>
                <a:gd name="T115" fmla="*/ 2147483646 h 2121"/>
                <a:gd name="T116" fmla="*/ 2147483646 w 7297"/>
                <a:gd name="T117" fmla="*/ 2147483646 h 2121"/>
                <a:gd name="T118" fmla="*/ 2147483646 w 7297"/>
                <a:gd name="T119" fmla="*/ 2147483646 h 21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297"/>
                <a:gd name="T181" fmla="*/ 0 h 2121"/>
                <a:gd name="T182" fmla="*/ 7297 w 7297"/>
                <a:gd name="T183" fmla="*/ 2121 h 21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297" h="2121">
                  <a:moveTo>
                    <a:pt x="5424" y="13"/>
                  </a:moveTo>
                  <a:lnTo>
                    <a:pt x="5991" y="1648"/>
                  </a:lnTo>
                  <a:lnTo>
                    <a:pt x="6589" y="13"/>
                  </a:lnTo>
                  <a:lnTo>
                    <a:pt x="7297" y="13"/>
                  </a:lnTo>
                  <a:lnTo>
                    <a:pt x="7297" y="2108"/>
                  </a:lnTo>
                  <a:lnTo>
                    <a:pt x="6834" y="2108"/>
                  </a:lnTo>
                  <a:lnTo>
                    <a:pt x="6834" y="535"/>
                  </a:lnTo>
                  <a:lnTo>
                    <a:pt x="6239" y="2108"/>
                  </a:lnTo>
                  <a:lnTo>
                    <a:pt x="5739" y="2108"/>
                  </a:lnTo>
                  <a:lnTo>
                    <a:pt x="5177" y="535"/>
                  </a:lnTo>
                  <a:lnTo>
                    <a:pt x="5177" y="2108"/>
                  </a:lnTo>
                  <a:lnTo>
                    <a:pt x="4715" y="2108"/>
                  </a:lnTo>
                  <a:lnTo>
                    <a:pt x="4715" y="13"/>
                  </a:lnTo>
                  <a:lnTo>
                    <a:pt x="5424" y="13"/>
                  </a:lnTo>
                  <a:close/>
                  <a:moveTo>
                    <a:pt x="3243" y="352"/>
                  </a:moveTo>
                  <a:lnTo>
                    <a:pt x="3201" y="353"/>
                  </a:lnTo>
                  <a:lnTo>
                    <a:pt x="3162" y="355"/>
                  </a:lnTo>
                  <a:lnTo>
                    <a:pt x="3123" y="360"/>
                  </a:lnTo>
                  <a:lnTo>
                    <a:pt x="3087" y="365"/>
                  </a:lnTo>
                  <a:lnTo>
                    <a:pt x="3052" y="372"/>
                  </a:lnTo>
                  <a:lnTo>
                    <a:pt x="3017" y="381"/>
                  </a:lnTo>
                  <a:lnTo>
                    <a:pt x="2985" y="391"/>
                  </a:lnTo>
                  <a:lnTo>
                    <a:pt x="2954" y="403"/>
                  </a:lnTo>
                  <a:lnTo>
                    <a:pt x="2925" y="417"/>
                  </a:lnTo>
                  <a:lnTo>
                    <a:pt x="2897" y="431"/>
                  </a:lnTo>
                  <a:lnTo>
                    <a:pt x="2884" y="440"/>
                  </a:lnTo>
                  <a:lnTo>
                    <a:pt x="2871" y="448"/>
                  </a:lnTo>
                  <a:lnTo>
                    <a:pt x="2859" y="457"/>
                  </a:lnTo>
                  <a:lnTo>
                    <a:pt x="2846" y="465"/>
                  </a:lnTo>
                  <a:lnTo>
                    <a:pt x="2835" y="476"/>
                  </a:lnTo>
                  <a:lnTo>
                    <a:pt x="2823" y="485"/>
                  </a:lnTo>
                  <a:lnTo>
                    <a:pt x="2812" y="496"/>
                  </a:lnTo>
                  <a:lnTo>
                    <a:pt x="2801" y="507"/>
                  </a:lnTo>
                  <a:lnTo>
                    <a:pt x="2790" y="518"/>
                  </a:lnTo>
                  <a:lnTo>
                    <a:pt x="2781" y="530"/>
                  </a:lnTo>
                  <a:lnTo>
                    <a:pt x="2771" y="541"/>
                  </a:lnTo>
                  <a:lnTo>
                    <a:pt x="2762" y="554"/>
                  </a:lnTo>
                  <a:lnTo>
                    <a:pt x="2748" y="574"/>
                  </a:lnTo>
                  <a:lnTo>
                    <a:pt x="2735" y="596"/>
                  </a:lnTo>
                  <a:lnTo>
                    <a:pt x="2724" y="619"/>
                  </a:lnTo>
                  <a:lnTo>
                    <a:pt x="2712" y="644"/>
                  </a:lnTo>
                  <a:lnTo>
                    <a:pt x="2702" y="670"/>
                  </a:lnTo>
                  <a:lnTo>
                    <a:pt x="2693" y="698"/>
                  </a:lnTo>
                  <a:lnTo>
                    <a:pt x="2684" y="727"/>
                  </a:lnTo>
                  <a:lnTo>
                    <a:pt x="2677" y="758"/>
                  </a:lnTo>
                  <a:lnTo>
                    <a:pt x="2670" y="790"/>
                  </a:lnTo>
                  <a:lnTo>
                    <a:pt x="2665" y="823"/>
                  </a:lnTo>
                  <a:lnTo>
                    <a:pt x="2659" y="859"/>
                  </a:lnTo>
                  <a:lnTo>
                    <a:pt x="2655" y="896"/>
                  </a:lnTo>
                  <a:lnTo>
                    <a:pt x="2652" y="933"/>
                  </a:lnTo>
                  <a:lnTo>
                    <a:pt x="2650" y="974"/>
                  </a:lnTo>
                  <a:lnTo>
                    <a:pt x="2649" y="1014"/>
                  </a:lnTo>
                  <a:lnTo>
                    <a:pt x="2648" y="1057"/>
                  </a:lnTo>
                  <a:lnTo>
                    <a:pt x="2649" y="1102"/>
                  </a:lnTo>
                  <a:lnTo>
                    <a:pt x="2651" y="1146"/>
                  </a:lnTo>
                  <a:lnTo>
                    <a:pt x="2653" y="1188"/>
                  </a:lnTo>
                  <a:lnTo>
                    <a:pt x="2657" y="1229"/>
                  </a:lnTo>
                  <a:lnTo>
                    <a:pt x="2662" y="1268"/>
                  </a:lnTo>
                  <a:lnTo>
                    <a:pt x="2669" y="1306"/>
                  </a:lnTo>
                  <a:lnTo>
                    <a:pt x="2676" y="1342"/>
                  </a:lnTo>
                  <a:lnTo>
                    <a:pt x="2684" y="1376"/>
                  </a:lnTo>
                  <a:lnTo>
                    <a:pt x="2694" y="1409"/>
                  </a:lnTo>
                  <a:lnTo>
                    <a:pt x="2704" y="1441"/>
                  </a:lnTo>
                  <a:lnTo>
                    <a:pt x="2716" y="1471"/>
                  </a:lnTo>
                  <a:lnTo>
                    <a:pt x="2729" y="1499"/>
                  </a:lnTo>
                  <a:lnTo>
                    <a:pt x="2743" y="1526"/>
                  </a:lnTo>
                  <a:lnTo>
                    <a:pt x="2758" y="1552"/>
                  </a:lnTo>
                  <a:lnTo>
                    <a:pt x="2775" y="1576"/>
                  </a:lnTo>
                  <a:lnTo>
                    <a:pt x="2792" y="1598"/>
                  </a:lnTo>
                  <a:lnTo>
                    <a:pt x="2810" y="1619"/>
                  </a:lnTo>
                  <a:lnTo>
                    <a:pt x="2830" y="1638"/>
                  </a:lnTo>
                  <a:lnTo>
                    <a:pt x="2851" y="1656"/>
                  </a:lnTo>
                  <a:lnTo>
                    <a:pt x="2873" y="1673"/>
                  </a:lnTo>
                  <a:lnTo>
                    <a:pt x="2897" y="1688"/>
                  </a:lnTo>
                  <a:lnTo>
                    <a:pt x="2922" y="1703"/>
                  </a:lnTo>
                  <a:lnTo>
                    <a:pt x="2948" y="1715"/>
                  </a:lnTo>
                  <a:lnTo>
                    <a:pt x="2976" y="1727"/>
                  </a:lnTo>
                  <a:lnTo>
                    <a:pt x="3005" y="1736"/>
                  </a:lnTo>
                  <a:lnTo>
                    <a:pt x="3035" y="1745"/>
                  </a:lnTo>
                  <a:lnTo>
                    <a:pt x="3066" y="1753"/>
                  </a:lnTo>
                  <a:lnTo>
                    <a:pt x="3100" y="1758"/>
                  </a:lnTo>
                  <a:lnTo>
                    <a:pt x="3134" y="1763"/>
                  </a:lnTo>
                  <a:lnTo>
                    <a:pt x="3169" y="1766"/>
                  </a:lnTo>
                  <a:lnTo>
                    <a:pt x="3206" y="1768"/>
                  </a:lnTo>
                  <a:lnTo>
                    <a:pt x="3244" y="1769"/>
                  </a:lnTo>
                  <a:lnTo>
                    <a:pt x="3281" y="1768"/>
                  </a:lnTo>
                  <a:lnTo>
                    <a:pt x="3316" y="1766"/>
                  </a:lnTo>
                  <a:lnTo>
                    <a:pt x="3351" y="1763"/>
                  </a:lnTo>
                  <a:lnTo>
                    <a:pt x="3384" y="1758"/>
                  </a:lnTo>
                  <a:lnTo>
                    <a:pt x="3416" y="1752"/>
                  </a:lnTo>
                  <a:lnTo>
                    <a:pt x="3447" y="1744"/>
                  </a:lnTo>
                  <a:lnTo>
                    <a:pt x="3477" y="1736"/>
                  </a:lnTo>
                  <a:lnTo>
                    <a:pt x="3505" y="1726"/>
                  </a:lnTo>
                  <a:lnTo>
                    <a:pt x="3532" y="1714"/>
                  </a:lnTo>
                  <a:lnTo>
                    <a:pt x="3558" y="1702"/>
                  </a:lnTo>
                  <a:lnTo>
                    <a:pt x="3583" y="1687"/>
                  </a:lnTo>
                  <a:lnTo>
                    <a:pt x="3606" y="1672"/>
                  </a:lnTo>
                  <a:lnTo>
                    <a:pt x="3629" y="1655"/>
                  </a:lnTo>
                  <a:lnTo>
                    <a:pt x="3650" y="1636"/>
                  </a:lnTo>
                  <a:lnTo>
                    <a:pt x="3669" y="1618"/>
                  </a:lnTo>
                  <a:lnTo>
                    <a:pt x="3687" y="1596"/>
                  </a:lnTo>
                  <a:lnTo>
                    <a:pt x="3705" y="1574"/>
                  </a:lnTo>
                  <a:lnTo>
                    <a:pt x="3721" y="1550"/>
                  </a:lnTo>
                  <a:lnTo>
                    <a:pt x="3736" y="1525"/>
                  </a:lnTo>
                  <a:lnTo>
                    <a:pt x="3749" y="1498"/>
                  </a:lnTo>
                  <a:lnTo>
                    <a:pt x="3763" y="1470"/>
                  </a:lnTo>
                  <a:lnTo>
                    <a:pt x="3774" y="1440"/>
                  </a:lnTo>
                  <a:lnTo>
                    <a:pt x="3785" y="1409"/>
                  </a:lnTo>
                  <a:lnTo>
                    <a:pt x="3794" y="1376"/>
                  </a:lnTo>
                  <a:lnTo>
                    <a:pt x="3802" y="1342"/>
                  </a:lnTo>
                  <a:lnTo>
                    <a:pt x="3810" y="1307"/>
                  </a:lnTo>
                  <a:lnTo>
                    <a:pt x="3816" y="1269"/>
                  </a:lnTo>
                  <a:lnTo>
                    <a:pt x="3821" y="1231"/>
                  </a:lnTo>
                  <a:lnTo>
                    <a:pt x="3825" y="1190"/>
                  </a:lnTo>
                  <a:lnTo>
                    <a:pt x="3827" y="1149"/>
                  </a:lnTo>
                  <a:lnTo>
                    <a:pt x="3829" y="1106"/>
                  </a:lnTo>
                  <a:lnTo>
                    <a:pt x="3830" y="1062"/>
                  </a:lnTo>
                  <a:lnTo>
                    <a:pt x="3829" y="1021"/>
                  </a:lnTo>
                  <a:lnTo>
                    <a:pt x="3828" y="982"/>
                  </a:lnTo>
                  <a:lnTo>
                    <a:pt x="3826" y="944"/>
                  </a:lnTo>
                  <a:lnTo>
                    <a:pt x="3823" y="907"/>
                  </a:lnTo>
                  <a:lnTo>
                    <a:pt x="3819" y="871"/>
                  </a:lnTo>
                  <a:lnTo>
                    <a:pt x="3814" y="837"/>
                  </a:lnTo>
                  <a:lnTo>
                    <a:pt x="3808" y="804"/>
                  </a:lnTo>
                  <a:lnTo>
                    <a:pt x="3801" y="771"/>
                  </a:lnTo>
                  <a:lnTo>
                    <a:pt x="3793" y="741"/>
                  </a:lnTo>
                  <a:lnTo>
                    <a:pt x="3785" y="711"/>
                  </a:lnTo>
                  <a:lnTo>
                    <a:pt x="3775" y="683"/>
                  </a:lnTo>
                  <a:lnTo>
                    <a:pt x="3765" y="656"/>
                  </a:lnTo>
                  <a:lnTo>
                    <a:pt x="3754" y="630"/>
                  </a:lnTo>
                  <a:lnTo>
                    <a:pt x="3742" y="605"/>
                  </a:lnTo>
                  <a:lnTo>
                    <a:pt x="3729" y="582"/>
                  </a:lnTo>
                  <a:lnTo>
                    <a:pt x="3715" y="560"/>
                  </a:lnTo>
                  <a:lnTo>
                    <a:pt x="3706" y="547"/>
                  </a:lnTo>
                  <a:lnTo>
                    <a:pt x="3697" y="535"/>
                  </a:lnTo>
                  <a:lnTo>
                    <a:pt x="3688" y="524"/>
                  </a:lnTo>
                  <a:lnTo>
                    <a:pt x="3678" y="511"/>
                  </a:lnTo>
                  <a:lnTo>
                    <a:pt x="3667" y="501"/>
                  </a:lnTo>
                  <a:lnTo>
                    <a:pt x="3657" y="490"/>
                  </a:lnTo>
                  <a:lnTo>
                    <a:pt x="3646" y="480"/>
                  </a:lnTo>
                  <a:lnTo>
                    <a:pt x="3634" y="470"/>
                  </a:lnTo>
                  <a:lnTo>
                    <a:pt x="3623" y="460"/>
                  </a:lnTo>
                  <a:lnTo>
                    <a:pt x="3610" y="451"/>
                  </a:lnTo>
                  <a:lnTo>
                    <a:pt x="3598" y="443"/>
                  </a:lnTo>
                  <a:lnTo>
                    <a:pt x="3585" y="434"/>
                  </a:lnTo>
                  <a:lnTo>
                    <a:pt x="3572" y="426"/>
                  </a:lnTo>
                  <a:lnTo>
                    <a:pt x="3557" y="419"/>
                  </a:lnTo>
                  <a:lnTo>
                    <a:pt x="3544" y="412"/>
                  </a:lnTo>
                  <a:lnTo>
                    <a:pt x="3529" y="405"/>
                  </a:lnTo>
                  <a:lnTo>
                    <a:pt x="3498" y="393"/>
                  </a:lnTo>
                  <a:lnTo>
                    <a:pt x="3467" y="382"/>
                  </a:lnTo>
                  <a:lnTo>
                    <a:pt x="3434" y="373"/>
                  </a:lnTo>
                  <a:lnTo>
                    <a:pt x="3398" y="366"/>
                  </a:lnTo>
                  <a:lnTo>
                    <a:pt x="3361" y="361"/>
                  </a:lnTo>
                  <a:lnTo>
                    <a:pt x="3324" y="357"/>
                  </a:lnTo>
                  <a:lnTo>
                    <a:pt x="3283" y="353"/>
                  </a:lnTo>
                  <a:lnTo>
                    <a:pt x="3243" y="352"/>
                  </a:lnTo>
                  <a:close/>
                  <a:moveTo>
                    <a:pt x="3239" y="0"/>
                  </a:moveTo>
                  <a:lnTo>
                    <a:pt x="3281" y="0"/>
                  </a:lnTo>
                  <a:lnTo>
                    <a:pt x="3323" y="1"/>
                  </a:lnTo>
                  <a:lnTo>
                    <a:pt x="3364" y="3"/>
                  </a:lnTo>
                  <a:lnTo>
                    <a:pt x="3405" y="6"/>
                  </a:lnTo>
                  <a:lnTo>
                    <a:pt x="3444" y="10"/>
                  </a:lnTo>
                  <a:lnTo>
                    <a:pt x="3484" y="14"/>
                  </a:lnTo>
                  <a:lnTo>
                    <a:pt x="3522" y="19"/>
                  </a:lnTo>
                  <a:lnTo>
                    <a:pt x="3560" y="26"/>
                  </a:lnTo>
                  <a:lnTo>
                    <a:pt x="3598" y="33"/>
                  </a:lnTo>
                  <a:lnTo>
                    <a:pt x="3634" y="41"/>
                  </a:lnTo>
                  <a:lnTo>
                    <a:pt x="3670" y="51"/>
                  </a:lnTo>
                  <a:lnTo>
                    <a:pt x="3706" y="60"/>
                  </a:lnTo>
                  <a:lnTo>
                    <a:pt x="3740" y="70"/>
                  </a:lnTo>
                  <a:lnTo>
                    <a:pt x="3774" y="82"/>
                  </a:lnTo>
                  <a:lnTo>
                    <a:pt x="3808" y="94"/>
                  </a:lnTo>
                  <a:lnTo>
                    <a:pt x="3840" y="107"/>
                  </a:lnTo>
                  <a:lnTo>
                    <a:pt x="3877" y="123"/>
                  </a:lnTo>
                  <a:lnTo>
                    <a:pt x="3913" y="142"/>
                  </a:lnTo>
                  <a:lnTo>
                    <a:pt x="3948" y="161"/>
                  </a:lnTo>
                  <a:lnTo>
                    <a:pt x="3981" y="181"/>
                  </a:lnTo>
                  <a:lnTo>
                    <a:pt x="4013" y="203"/>
                  </a:lnTo>
                  <a:lnTo>
                    <a:pt x="4043" y="227"/>
                  </a:lnTo>
                  <a:lnTo>
                    <a:pt x="4072" y="252"/>
                  </a:lnTo>
                  <a:lnTo>
                    <a:pt x="4099" y="278"/>
                  </a:lnTo>
                  <a:lnTo>
                    <a:pt x="4125" y="306"/>
                  </a:lnTo>
                  <a:lnTo>
                    <a:pt x="4150" y="334"/>
                  </a:lnTo>
                  <a:lnTo>
                    <a:pt x="4173" y="364"/>
                  </a:lnTo>
                  <a:lnTo>
                    <a:pt x="4195" y="396"/>
                  </a:lnTo>
                  <a:lnTo>
                    <a:pt x="4215" y="428"/>
                  </a:lnTo>
                  <a:lnTo>
                    <a:pt x="4234" y="462"/>
                  </a:lnTo>
                  <a:lnTo>
                    <a:pt x="4252" y="499"/>
                  </a:lnTo>
                  <a:lnTo>
                    <a:pt x="4267" y="535"/>
                  </a:lnTo>
                  <a:lnTo>
                    <a:pt x="4279" y="565"/>
                  </a:lnTo>
                  <a:lnTo>
                    <a:pt x="4290" y="595"/>
                  </a:lnTo>
                  <a:lnTo>
                    <a:pt x="4301" y="626"/>
                  </a:lnTo>
                  <a:lnTo>
                    <a:pt x="4310" y="658"/>
                  </a:lnTo>
                  <a:lnTo>
                    <a:pt x="4318" y="690"/>
                  </a:lnTo>
                  <a:lnTo>
                    <a:pt x="4327" y="724"/>
                  </a:lnTo>
                  <a:lnTo>
                    <a:pt x="4334" y="758"/>
                  </a:lnTo>
                  <a:lnTo>
                    <a:pt x="4340" y="792"/>
                  </a:lnTo>
                  <a:lnTo>
                    <a:pt x="4345" y="827"/>
                  </a:lnTo>
                  <a:lnTo>
                    <a:pt x="4350" y="863"/>
                  </a:lnTo>
                  <a:lnTo>
                    <a:pt x="4355" y="899"/>
                  </a:lnTo>
                  <a:lnTo>
                    <a:pt x="4358" y="936"/>
                  </a:lnTo>
                  <a:lnTo>
                    <a:pt x="4361" y="974"/>
                  </a:lnTo>
                  <a:lnTo>
                    <a:pt x="4363" y="1012"/>
                  </a:lnTo>
                  <a:lnTo>
                    <a:pt x="4364" y="1051"/>
                  </a:lnTo>
                  <a:lnTo>
                    <a:pt x="4364" y="1091"/>
                  </a:lnTo>
                  <a:lnTo>
                    <a:pt x="4364" y="1130"/>
                  </a:lnTo>
                  <a:lnTo>
                    <a:pt x="4363" y="1170"/>
                  </a:lnTo>
                  <a:lnTo>
                    <a:pt x="4360" y="1208"/>
                  </a:lnTo>
                  <a:lnTo>
                    <a:pt x="4357" y="1245"/>
                  </a:lnTo>
                  <a:lnTo>
                    <a:pt x="4353" y="1282"/>
                  </a:lnTo>
                  <a:lnTo>
                    <a:pt x="4347" y="1318"/>
                  </a:lnTo>
                  <a:lnTo>
                    <a:pt x="4342" y="1354"/>
                  </a:lnTo>
                  <a:lnTo>
                    <a:pt x="4335" y="1389"/>
                  </a:lnTo>
                  <a:lnTo>
                    <a:pt x="4327" y="1423"/>
                  </a:lnTo>
                  <a:lnTo>
                    <a:pt x="4318" y="1457"/>
                  </a:lnTo>
                  <a:lnTo>
                    <a:pt x="4309" y="1490"/>
                  </a:lnTo>
                  <a:lnTo>
                    <a:pt x="4298" y="1522"/>
                  </a:lnTo>
                  <a:lnTo>
                    <a:pt x="4286" y="1553"/>
                  </a:lnTo>
                  <a:lnTo>
                    <a:pt x="4274" y="1585"/>
                  </a:lnTo>
                  <a:lnTo>
                    <a:pt x="4260" y="1615"/>
                  </a:lnTo>
                  <a:lnTo>
                    <a:pt x="4246" y="1645"/>
                  </a:lnTo>
                  <a:lnTo>
                    <a:pt x="4227" y="1679"/>
                  </a:lnTo>
                  <a:lnTo>
                    <a:pt x="4207" y="1712"/>
                  </a:lnTo>
                  <a:lnTo>
                    <a:pt x="4186" y="1744"/>
                  </a:lnTo>
                  <a:lnTo>
                    <a:pt x="4164" y="1775"/>
                  </a:lnTo>
                  <a:lnTo>
                    <a:pt x="4140" y="1804"/>
                  </a:lnTo>
                  <a:lnTo>
                    <a:pt x="4115" y="1832"/>
                  </a:lnTo>
                  <a:lnTo>
                    <a:pt x="4089" y="1858"/>
                  </a:lnTo>
                  <a:lnTo>
                    <a:pt x="4061" y="1884"/>
                  </a:lnTo>
                  <a:lnTo>
                    <a:pt x="4033" y="1908"/>
                  </a:lnTo>
                  <a:lnTo>
                    <a:pt x="4003" y="1931"/>
                  </a:lnTo>
                  <a:lnTo>
                    <a:pt x="3972" y="1952"/>
                  </a:lnTo>
                  <a:lnTo>
                    <a:pt x="3938" y="1971"/>
                  </a:lnTo>
                  <a:lnTo>
                    <a:pt x="3905" y="1990"/>
                  </a:lnTo>
                  <a:lnTo>
                    <a:pt x="3870" y="2008"/>
                  </a:lnTo>
                  <a:lnTo>
                    <a:pt x="3834" y="2023"/>
                  </a:lnTo>
                  <a:lnTo>
                    <a:pt x="3797" y="2038"/>
                  </a:lnTo>
                  <a:lnTo>
                    <a:pt x="3768" y="2047"/>
                  </a:lnTo>
                  <a:lnTo>
                    <a:pt x="3739" y="2056"/>
                  </a:lnTo>
                  <a:lnTo>
                    <a:pt x="3709" y="2066"/>
                  </a:lnTo>
                  <a:lnTo>
                    <a:pt x="3679" y="2074"/>
                  </a:lnTo>
                  <a:lnTo>
                    <a:pt x="3649" y="2081"/>
                  </a:lnTo>
                  <a:lnTo>
                    <a:pt x="3616" y="2088"/>
                  </a:lnTo>
                  <a:lnTo>
                    <a:pt x="3585" y="2094"/>
                  </a:lnTo>
                  <a:lnTo>
                    <a:pt x="3552" y="2100"/>
                  </a:lnTo>
                  <a:lnTo>
                    <a:pt x="3520" y="2104"/>
                  </a:lnTo>
                  <a:lnTo>
                    <a:pt x="3486" y="2108"/>
                  </a:lnTo>
                  <a:lnTo>
                    <a:pt x="3452" y="2112"/>
                  </a:lnTo>
                  <a:lnTo>
                    <a:pt x="3417" y="2116"/>
                  </a:lnTo>
                  <a:lnTo>
                    <a:pt x="3383" y="2118"/>
                  </a:lnTo>
                  <a:lnTo>
                    <a:pt x="3347" y="2119"/>
                  </a:lnTo>
                  <a:lnTo>
                    <a:pt x="3311" y="2120"/>
                  </a:lnTo>
                  <a:lnTo>
                    <a:pt x="3274" y="2121"/>
                  </a:lnTo>
                  <a:lnTo>
                    <a:pt x="3227" y="2120"/>
                  </a:lnTo>
                  <a:lnTo>
                    <a:pt x="3179" y="2119"/>
                  </a:lnTo>
                  <a:lnTo>
                    <a:pt x="3134" y="2116"/>
                  </a:lnTo>
                  <a:lnTo>
                    <a:pt x="3088" y="2112"/>
                  </a:lnTo>
                  <a:lnTo>
                    <a:pt x="3043" y="2107"/>
                  </a:lnTo>
                  <a:lnTo>
                    <a:pt x="3000" y="2102"/>
                  </a:lnTo>
                  <a:lnTo>
                    <a:pt x="2957" y="2095"/>
                  </a:lnTo>
                  <a:lnTo>
                    <a:pt x="2915" y="2088"/>
                  </a:lnTo>
                  <a:lnTo>
                    <a:pt x="2873" y="2078"/>
                  </a:lnTo>
                  <a:lnTo>
                    <a:pt x="2833" y="2069"/>
                  </a:lnTo>
                  <a:lnTo>
                    <a:pt x="2793" y="2057"/>
                  </a:lnTo>
                  <a:lnTo>
                    <a:pt x="2754" y="2046"/>
                  </a:lnTo>
                  <a:lnTo>
                    <a:pt x="2715" y="2033"/>
                  </a:lnTo>
                  <a:lnTo>
                    <a:pt x="2678" y="2019"/>
                  </a:lnTo>
                  <a:lnTo>
                    <a:pt x="2641" y="2005"/>
                  </a:lnTo>
                  <a:lnTo>
                    <a:pt x="2605" y="1988"/>
                  </a:lnTo>
                  <a:lnTo>
                    <a:pt x="2575" y="1973"/>
                  </a:lnTo>
                  <a:lnTo>
                    <a:pt x="2547" y="1959"/>
                  </a:lnTo>
                  <a:lnTo>
                    <a:pt x="2519" y="1942"/>
                  </a:lnTo>
                  <a:lnTo>
                    <a:pt x="2492" y="1925"/>
                  </a:lnTo>
                  <a:lnTo>
                    <a:pt x="2466" y="1907"/>
                  </a:lnTo>
                  <a:lnTo>
                    <a:pt x="2441" y="1887"/>
                  </a:lnTo>
                  <a:lnTo>
                    <a:pt x="2417" y="1868"/>
                  </a:lnTo>
                  <a:lnTo>
                    <a:pt x="2394" y="1847"/>
                  </a:lnTo>
                  <a:lnTo>
                    <a:pt x="2372" y="1824"/>
                  </a:lnTo>
                  <a:lnTo>
                    <a:pt x="2350" y="1801"/>
                  </a:lnTo>
                  <a:lnTo>
                    <a:pt x="2329" y="1777"/>
                  </a:lnTo>
                  <a:lnTo>
                    <a:pt x="2309" y="1753"/>
                  </a:lnTo>
                  <a:lnTo>
                    <a:pt x="2291" y="1727"/>
                  </a:lnTo>
                  <a:lnTo>
                    <a:pt x="2273" y="1700"/>
                  </a:lnTo>
                  <a:lnTo>
                    <a:pt x="2256" y="1672"/>
                  </a:lnTo>
                  <a:lnTo>
                    <a:pt x="2240" y="1643"/>
                  </a:lnTo>
                  <a:lnTo>
                    <a:pt x="2224" y="1613"/>
                  </a:lnTo>
                  <a:lnTo>
                    <a:pt x="2210" y="1582"/>
                  </a:lnTo>
                  <a:lnTo>
                    <a:pt x="2197" y="1550"/>
                  </a:lnTo>
                  <a:lnTo>
                    <a:pt x="2185" y="1518"/>
                  </a:lnTo>
                  <a:lnTo>
                    <a:pt x="2173" y="1485"/>
                  </a:lnTo>
                  <a:lnTo>
                    <a:pt x="2163" y="1452"/>
                  </a:lnTo>
                  <a:lnTo>
                    <a:pt x="2154" y="1418"/>
                  </a:lnTo>
                  <a:lnTo>
                    <a:pt x="2145" y="1381"/>
                  </a:lnTo>
                  <a:lnTo>
                    <a:pt x="2138" y="1346"/>
                  </a:lnTo>
                  <a:lnTo>
                    <a:pt x="2132" y="1309"/>
                  </a:lnTo>
                  <a:lnTo>
                    <a:pt x="2126" y="1271"/>
                  </a:lnTo>
                  <a:lnTo>
                    <a:pt x="2122" y="1232"/>
                  </a:lnTo>
                  <a:lnTo>
                    <a:pt x="2118" y="1194"/>
                  </a:lnTo>
                  <a:lnTo>
                    <a:pt x="2115" y="1153"/>
                  </a:lnTo>
                  <a:lnTo>
                    <a:pt x="2114" y="1112"/>
                  </a:lnTo>
                  <a:lnTo>
                    <a:pt x="2114" y="1070"/>
                  </a:lnTo>
                  <a:lnTo>
                    <a:pt x="2114" y="1034"/>
                  </a:lnTo>
                  <a:lnTo>
                    <a:pt x="2115" y="997"/>
                  </a:lnTo>
                  <a:lnTo>
                    <a:pt x="2116" y="961"/>
                  </a:lnTo>
                  <a:lnTo>
                    <a:pt x="2118" y="926"/>
                  </a:lnTo>
                  <a:lnTo>
                    <a:pt x="2122" y="892"/>
                  </a:lnTo>
                  <a:lnTo>
                    <a:pt x="2125" y="859"/>
                  </a:lnTo>
                  <a:lnTo>
                    <a:pt x="2129" y="825"/>
                  </a:lnTo>
                  <a:lnTo>
                    <a:pt x="2134" y="793"/>
                  </a:lnTo>
                  <a:lnTo>
                    <a:pt x="2139" y="761"/>
                  </a:lnTo>
                  <a:lnTo>
                    <a:pt x="2145" y="730"/>
                  </a:lnTo>
                  <a:lnTo>
                    <a:pt x="2152" y="700"/>
                  </a:lnTo>
                  <a:lnTo>
                    <a:pt x="2159" y="670"/>
                  </a:lnTo>
                  <a:lnTo>
                    <a:pt x="2167" y="641"/>
                  </a:lnTo>
                  <a:lnTo>
                    <a:pt x="2176" y="613"/>
                  </a:lnTo>
                  <a:lnTo>
                    <a:pt x="2185" y="585"/>
                  </a:lnTo>
                  <a:lnTo>
                    <a:pt x="2194" y="558"/>
                  </a:lnTo>
                  <a:lnTo>
                    <a:pt x="2205" y="532"/>
                  </a:lnTo>
                  <a:lnTo>
                    <a:pt x="2216" y="506"/>
                  </a:lnTo>
                  <a:lnTo>
                    <a:pt x="2227" y="481"/>
                  </a:lnTo>
                  <a:lnTo>
                    <a:pt x="2240" y="457"/>
                  </a:lnTo>
                  <a:lnTo>
                    <a:pt x="2253" y="433"/>
                  </a:lnTo>
                  <a:lnTo>
                    <a:pt x="2267" y="410"/>
                  </a:lnTo>
                  <a:lnTo>
                    <a:pt x="2280" y="388"/>
                  </a:lnTo>
                  <a:lnTo>
                    <a:pt x="2296" y="366"/>
                  </a:lnTo>
                  <a:lnTo>
                    <a:pt x="2312" y="345"/>
                  </a:lnTo>
                  <a:lnTo>
                    <a:pt x="2327" y="325"/>
                  </a:lnTo>
                  <a:lnTo>
                    <a:pt x="2344" y="306"/>
                  </a:lnTo>
                  <a:lnTo>
                    <a:pt x="2361" y="286"/>
                  </a:lnTo>
                  <a:lnTo>
                    <a:pt x="2380" y="268"/>
                  </a:lnTo>
                  <a:lnTo>
                    <a:pt x="2399" y="251"/>
                  </a:lnTo>
                  <a:lnTo>
                    <a:pt x="2417" y="234"/>
                  </a:lnTo>
                  <a:lnTo>
                    <a:pt x="2437" y="218"/>
                  </a:lnTo>
                  <a:lnTo>
                    <a:pt x="2455" y="204"/>
                  </a:lnTo>
                  <a:lnTo>
                    <a:pt x="2472" y="192"/>
                  </a:lnTo>
                  <a:lnTo>
                    <a:pt x="2491" y="179"/>
                  </a:lnTo>
                  <a:lnTo>
                    <a:pt x="2510" y="167"/>
                  </a:lnTo>
                  <a:lnTo>
                    <a:pt x="2530" y="155"/>
                  </a:lnTo>
                  <a:lnTo>
                    <a:pt x="2549" y="144"/>
                  </a:lnTo>
                  <a:lnTo>
                    <a:pt x="2569" y="134"/>
                  </a:lnTo>
                  <a:lnTo>
                    <a:pt x="2591" y="123"/>
                  </a:lnTo>
                  <a:lnTo>
                    <a:pt x="2612" y="114"/>
                  </a:lnTo>
                  <a:lnTo>
                    <a:pt x="2633" y="103"/>
                  </a:lnTo>
                  <a:lnTo>
                    <a:pt x="2656" y="95"/>
                  </a:lnTo>
                  <a:lnTo>
                    <a:pt x="2679" y="86"/>
                  </a:lnTo>
                  <a:lnTo>
                    <a:pt x="2702" y="78"/>
                  </a:lnTo>
                  <a:lnTo>
                    <a:pt x="2726" y="70"/>
                  </a:lnTo>
                  <a:lnTo>
                    <a:pt x="2750" y="62"/>
                  </a:lnTo>
                  <a:lnTo>
                    <a:pt x="2775" y="56"/>
                  </a:lnTo>
                  <a:lnTo>
                    <a:pt x="2826" y="42"/>
                  </a:lnTo>
                  <a:lnTo>
                    <a:pt x="2879" y="31"/>
                  </a:lnTo>
                  <a:lnTo>
                    <a:pt x="2934" y="22"/>
                  </a:lnTo>
                  <a:lnTo>
                    <a:pt x="2992" y="14"/>
                  </a:lnTo>
                  <a:lnTo>
                    <a:pt x="3051" y="8"/>
                  </a:lnTo>
                  <a:lnTo>
                    <a:pt x="3111" y="4"/>
                  </a:lnTo>
                  <a:lnTo>
                    <a:pt x="3174" y="1"/>
                  </a:lnTo>
                  <a:lnTo>
                    <a:pt x="3239" y="0"/>
                  </a:lnTo>
                  <a:close/>
                  <a:moveTo>
                    <a:pt x="1854" y="1735"/>
                  </a:moveTo>
                  <a:lnTo>
                    <a:pt x="1854" y="2108"/>
                  </a:lnTo>
                  <a:lnTo>
                    <a:pt x="1060" y="2108"/>
                  </a:lnTo>
                  <a:lnTo>
                    <a:pt x="1005" y="2108"/>
                  </a:lnTo>
                  <a:lnTo>
                    <a:pt x="953" y="2107"/>
                  </a:lnTo>
                  <a:lnTo>
                    <a:pt x="904" y="2105"/>
                  </a:lnTo>
                  <a:lnTo>
                    <a:pt x="859" y="2103"/>
                  </a:lnTo>
                  <a:lnTo>
                    <a:pt x="818" y="2100"/>
                  </a:lnTo>
                  <a:lnTo>
                    <a:pt x="779" y="2096"/>
                  </a:lnTo>
                  <a:lnTo>
                    <a:pt x="744" y="2092"/>
                  </a:lnTo>
                  <a:lnTo>
                    <a:pt x="712" y="2087"/>
                  </a:lnTo>
                  <a:lnTo>
                    <a:pt x="686" y="2081"/>
                  </a:lnTo>
                  <a:lnTo>
                    <a:pt x="661" y="2076"/>
                  </a:lnTo>
                  <a:lnTo>
                    <a:pt x="636" y="2070"/>
                  </a:lnTo>
                  <a:lnTo>
                    <a:pt x="611" y="2064"/>
                  </a:lnTo>
                  <a:lnTo>
                    <a:pt x="587" y="2056"/>
                  </a:lnTo>
                  <a:lnTo>
                    <a:pt x="563" y="2048"/>
                  </a:lnTo>
                  <a:lnTo>
                    <a:pt x="541" y="2040"/>
                  </a:lnTo>
                  <a:lnTo>
                    <a:pt x="518" y="2032"/>
                  </a:lnTo>
                  <a:lnTo>
                    <a:pt x="496" y="2022"/>
                  </a:lnTo>
                  <a:lnTo>
                    <a:pt x="474" y="2012"/>
                  </a:lnTo>
                  <a:lnTo>
                    <a:pt x="453" y="2001"/>
                  </a:lnTo>
                  <a:lnTo>
                    <a:pt x="433" y="1991"/>
                  </a:lnTo>
                  <a:lnTo>
                    <a:pt x="412" y="1980"/>
                  </a:lnTo>
                  <a:lnTo>
                    <a:pt x="392" y="1967"/>
                  </a:lnTo>
                  <a:lnTo>
                    <a:pt x="372" y="1955"/>
                  </a:lnTo>
                  <a:lnTo>
                    <a:pt x="354" y="1941"/>
                  </a:lnTo>
                  <a:lnTo>
                    <a:pt x="335" y="1928"/>
                  </a:lnTo>
                  <a:lnTo>
                    <a:pt x="317" y="1913"/>
                  </a:lnTo>
                  <a:lnTo>
                    <a:pt x="300" y="1899"/>
                  </a:lnTo>
                  <a:lnTo>
                    <a:pt x="283" y="1883"/>
                  </a:lnTo>
                  <a:lnTo>
                    <a:pt x="266" y="1867"/>
                  </a:lnTo>
                  <a:lnTo>
                    <a:pt x="251" y="1851"/>
                  </a:lnTo>
                  <a:lnTo>
                    <a:pt x="235" y="1833"/>
                  </a:lnTo>
                  <a:lnTo>
                    <a:pt x="220" y="1816"/>
                  </a:lnTo>
                  <a:lnTo>
                    <a:pt x="205" y="1798"/>
                  </a:lnTo>
                  <a:lnTo>
                    <a:pt x="191" y="1780"/>
                  </a:lnTo>
                  <a:lnTo>
                    <a:pt x="177" y="1760"/>
                  </a:lnTo>
                  <a:lnTo>
                    <a:pt x="165" y="1740"/>
                  </a:lnTo>
                  <a:lnTo>
                    <a:pt x="151" y="1719"/>
                  </a:lnTo>
                  <a:lnTo>
                    <a:pt x="140" y="1699"/>
                  </a:lnTo>
                  <a:lnTo>
                    <a:pt x="127" y="1678"/>
                  </a:lnTo>
                  <a:lnTo>
                    <a:pt x="116" y="1656"/>
                  </a:lnTo>
                  <a:lnTo>
                    <a:pt x="102" y="1625"/>
                  </a:lnTo>
                  <a:lnTo>
                    <a:pt x="89" y="1594"/>
                  </a:lnTo>
                  <a:lnTo>
                    <a:pt x="76" y="1563"/>
                  </a:lnTo>
                  <a:lnTo>
                    <a:pt x="65" y="1530"/>
                  </a:lnTo>
                  <a:lnTo>
                    <a:pt x="55" y="1495"/>
                  </a:lnTo>
                  <a:lnTo>
                    <a:pt x="45" y="1461"/>
                  </a:lnTo>
                  <a:lnTo>
                    <a:pt x="36" y="1426"/>
                  </a:lnTo>
                  <a:lnTo>
                    <a:pt x="29" y="1390"/>
                  </a:lnTo>
                  <a:lnTo>
                    <a:pt x="21" y="1352"/>
                  </a:lnTo>
                  <a:lnTo>
                    <a:pt x="16" y="1314"/>
                  </a:lnTo>
                  <a:lnTo>
                    <a:pt x="11" y="1274"/>
                  </a:lnTo>
                  <a:lnTo>
                    <a:pt x="7" y="1235"/>
                  </a:lnTo>
                  <a:lnTo>
                    <a:pt x="4" y="1194"/>
                  </a:lnTo>
                  <a:lnTo>
                    <a:pt x="2" y="1152"/>
                  </a:lnTo>
                  <a:lnTo>
                    <a:pt x="0" y="1110"/>
                  </a:lnTo>
                  <a:lnTo>
                    <a:pt x="0" y="1066"/>
                  </a:lnTo>
                  <a:lnTo>
                    <a:pt x="1" y="1014"/>
                  </a:lnTo>
                  <a:lnTo>
                    <a:pt x="3" y="963"/>
                  </a:lnTo>
                  <a:lnTo>
                    <a:pt x="6" y="913"/>
                  </a:lnTo>
                  <a:lnTo>
                    <a:pt x="11" y="865"/>
                  </a:lnTo>
                  <a:lnTo>
                    <a:pt x="17" y="818"/>
                  </a:lnTo>
                  <a:lnTo>
                    <a:pt x="25" y="771"/>
                  </a:lnTo>
                  <a:lnTo>
                    <a:pt x="34" y="727"/>
                  </a:lnTo>
                  <a:lnTo>
                    <a:pt x="44" y="683"/>
                  </a:lnTo>
                  <a:lnTo>
                    <a:pt x="56" y="641"/>
                  </a:lnTo>
                  <a:lnTo>
                    <a:pt x="69" y="599"/>
                  </a:lnTo>
                  <a:lnTo>
                    <a:pt x="84" y="560"/>
                  </a:lnTo>
                  <a:lnTo>
                    <a:pt x="100" y="521"/>
                  </a:lnTo>
                  <a:lnTo>
                    <a:pt x="118" y="483"/>
                  </a:lnTo>
                  <a:lnTo>
                    <a:pt x="137" y="447"/>
                  </a:lnTo>
                  <a:lnTo>
                    <a:pt x="156" y="413"/>
                  </a:lnTo>
                  <a:lnTo>
                    <a:pt x="178" y="378"/>
                  </a:lnTo>
                  <a:lnTo>
                    <a:pt x="195" y="355"/>
                  </a:lnTo>
                  <a:lnTo>
                    <a:pt x="211" y="333"/>
                  </a:lnTo>
                  <a:lnTo>
                    <a:pt x="229" y="311"/>
                  </a:lnTo>
                  <a:lnTo>
                    <a:pt x="248" y="290"/>
                  </a:lnTo>
                  <a:lnTo>
                    <a:pt x="267" y="269"/>
                  </a:lnTo>
                  <a:lnTo>
                    <a:pt x="287" y="250"/>
                  </a:lnTo>
                  <a:lnTo>
                    <a:pt x="308" y="232"/>
                  </a:lnTo>
                  <a:lnTo>
                    <a:pt x="329" y="213"/>
                  </a:lnTo>
                  <a:lnTo>
                    <a:pt x="351" y="197"/>
                  </a:lnTo>
                  <a:lnTo>
                    <a:pt x="373" y="180"/>
                  </a:lnTo>
                  <a:lnTo>
                    <a:pt x="396" y="166"/>
                  </a:lnTo>
                  <a:lnTo>
                    <a:pt x="420" y="151"/>
                  </a:lnTo>
                  <a:lnTo>
                    <a:pt x="445" y="137"/>
                  </a:lnTo>
                  <a:lnTo>
                    <a:pt x="470" y="124"/>
                  </a:lnTo>
                  <a:lnTo>
                    <a:pt x="496" y="112"/>
                  </a:lnTo>
                  <a:lnTo>
                    <a:pt x="523" y="100"/>
                  </a:lnTo>
                  <a:lnTo>
                    <a:pt x="551" y="90"/>
                  </a:lnTo>
                  <a:lnTo>
                    <a:pt x="579" y="81"/>
                  </a:lnTo>
                  <a:lnTo>
                    <a:pt x="608" y="71"/>
                  </a:lnTo>
                  <a:lnTo>
                    <a:pt x="639" y="63"/>
                  </a:lnTo>
                  <a:lnTo>
                    <a:pt x="670" y="55"/>
                  </a:lnTo>
                  <a:lnTo>
                    <a:pt x="702" y="47"/>
                  </a:lnTo>
                  <a:lnTo>
                    <a:pt x="737" y="41"/>
                  </a:lnTo>
                  <a:lnTo>
                    <a:pt x="771" y="35"/>
                  </a:lnTo>
                  <a:lnTo>
                    <a:pt x="806" y="30"/>
                  </a:lnTo>
                  <a:lnTo>
                    <a:pt x="843" y="26"/>
                  </a:lnTo>
                  <a:lnTo>
                    <a:pt x="880" y="22"/>
                  </a:lnTo>
                  <a:lnTo>
                    <a:pt x="918" y="18"/>
                  </a:lnTo>
                  <a:lnTo>
                    <a:pt x="958" y="16"/>
                  </a:lnTo>
                  <a:lnTo>
                    <a:pt x="998" y="14"/>
                  </a:lnTo>
                  <a:lnTo>
                    <a:pt x="1040" y="13"/>
                  </a:lnTo>
                  <a:lnTo>
                    <a:pt x="1082" y="13"/>
                  </a:lnTo>
                  <a:lnTo>
                    <a:pt x="1854" y="13"/>
                  </a:lnTo>
                  <a:lnTo>
                    <a:pt x="1854" y="387"/>
                  </a:lnTo>
                  <a:lnTo>
                    <a:pt x="1137" y="387"/>
                  </a:lnTo>
                  <a:lnTo>
                    <a:pt x="1098" y="387"/>
                  </a:lnTo>
                  <a:lnTo>
                    <a:pt x="1060" y="389"/>
                  </a:lnTo>
                  <a:lnTo>
                    <a:pt x="1022" y="392"/>
                  </a:lnTo>
                  <a:lnTo>
                    <a:pt x="986" y="396"/>
                  </a:lnTo>
                  <a:lnTo>
                    <a:pt x="952" y="402"/>
                  </a:lnTo>
                  <a:lnTo>
                    <a:pt x="918" y="408"/>
                  </a:lnTo>
                  <a:lnTo>
                    <a:pt x="886" y="417"/>
                  </a:lnTo>
                  <a:lnTo>
                    <a:pt x="856" y="426"/>
                  </a:lnTo>
                  <a:lnTo>
                    <a:pt x="827" y="436"/>
                  </a:lnTo>
                  <a:lnTo>
                    <a:pt x="799" y="449"/>
                  </a:lnTo>
                  <a:lnTo>
                    <a:pt x="772" y="461"/>
                  </a:lnTo>
                  <a:lnTo>
                    <a:pt x="747" y="476"/>
                  </a:lnTo>
                  <a:lnTo>
                    <a:pt x="723" y="491"/>
                  </a:lnTo>
                  <a:lnTo>
                    <a:pt x="701" y="509"/>
                  </a:lnTo>
                  <a:lnTo>
                    <a:pt x="680" y="527"/>
                  </a:lnTo>
                  <a:lnTo>
                    <a:pt x="660" y="546"/>
                  </a:lnTo>
                  <a:lnTo>
                    <a:pt x="645" y="563"/>
                  </a:lnTo>
                  <a:lnTo>
                    <a:pt x="631" y="583"/>
                  </a:lnTo>
                  <a:lnTo>
                    <a:pt x="617" y="603"/>
                  </a:lnTo>
                  <a:lnTo>
                    <a:pt x="606" y="625"/>
                  </a:lnTo>
                  <a:lnTo>
                    <a:pt x="595" y="649"/>
                  </a:lnTo>
                  <a:lnTo>
                    <a:pt x="584" y="675"/>
                  </a:lnTo>
                  <a:lnTo>
                    <a:pt x="575" y="703"/>
                  </a:lnTo>
                  <a:lnTo>
                    <a:pt x="566" y="732"/>
                  </a:lnTo>
                  <a:lnTo>
                    <a:pt x="559" y="762"/>
                  </a:lnTo>
                  <a:lnTo>
                    <a:pt x="553" y="795"/>
                  </a:lnTo>
                  <a:lnTo>
                    <a:pt x="547" y="828"/>
                  </a:lnTo>
                  <a:lnTo>
                    <a:pt x="543" y="865"/>
                  </a:lnTo>
                  <a:lnTo>
                    <a:pt x="539" y="902"/>
                  </a:lnTo>
                  <a:lnTo>
                    <a:pt x="537" y="941"/>
                  </a:lnTo>
                  <a:lnTo>
                    <a:pt x="535" y="982"/>
                  </a:lnTo>
                  <a:lnTo>
                    <a:pt x="535" y="1024"/>
                  </a:lnTo>
                  <a:lnTo>
                    <a:pt x="535" y="1082"/>
                  </a:lnTo>
                  <a:lnTo>
                    <a:pt x="538" y="1135"/>
                  </a:lnTo>
                  <a:lnTo>
                    <a:pt x="542" y="1187"/>
                  </a:lnTo>
                  <a:lnTo>
                    <a:pt x="547" y="1236"/>
                  </a:lnTo>
                  <a:lnTo>
                    <a:pt x="554" y="1283"/>
                  </a:lnTo>
                  <a:lnTo>
                    <a:pt x="562" y="1327"/>
                  </a:lnTo>
                  <a:lnTo>
                    <a:pt x="568" y="1349"/>
                  </a:lnTo>
                  <a:lnTo>
                    <a:pt x="573" y="1369"/>
                  </a:lnTo>
                  <a:lnTo>
                    <a:pt x="578" y="1390"/>
                  </a:lnTo>
                  <a:lnTo>
                    <a:pt x="584" y="1408"/>
                  </a:lnTo>
                  <a:lnTo>
                    <a:pt x="590" y="1427"/>
                  </a:lnTo>
                  <a:lnTo>
                    <a:pt x="597" y="1446"/>
                  </a:lnTo>
                  <a:lnTo>
                    <a:pt x="604" y="1463"/>
                  </a:lnTo>
                  <a:lnTo>
                    <a:pt x="611" y="1480"/>
                  </a:lnTo>
                  <a:lnTo>
                    <a:pt x="619" y="1496"/>
                  </a:lnTo>
                  <a:lnTo>
                    <a:pt x="628" y="1512"/>
                  </a:lnTo>
                  <a:lnTo>
                    <a:pt x="636" y="1526"/>
                  </a:lnTo>
                  <a:lnTo>
                    <a:pt x="645" y="1541"/>
                  </a:lnTo>
                  <a:lnTo>
                    <a:pt x="655" y="1554"/>
                  </a:lnTo>
                  <a:lnTo>
                    <a:pt x="664" y="1568"/>
                  </a:lnTo>
                  <a:lnTo>
                    <a:pt x="674" y="1580"/>
                  </a:lnTo>
                  <a:lnTo>
                    <a:pt x="685" y="1593"/>
                  </a:lnTo>
                  <a:lnTo>
                    <a:pt x="695" y="1604"/>
                  </a:lnTo>
                  <a:lnTo>
                    <a:pt x="707" y="1615"/>
                  </a:lnTo>
                  <a:lnTo>
                    <a:pt x="718" y="1625"/>
                  </a:lnTo>
                  <a:lnTo>
                    <a:pt x="731" y="1634"/>
                  </a:lnTo>
                  <a:lnTo>
                    <a:pt x="748" y="1647"/>
                  </a:lnTo>
                  <a:lnTo>
                    <a:pt x="767" y="1658"/>
                  </a:lnTo>
                  <a:lnTo>
                    <a:pt x="787" y="1669"/>
                  </a:lnTo>
                  <a:lnTo>
                    <a:pt x="808" y="1678"/>
                  </a:lnTo>
                  <a:lnTo>
                    <a:pt x="831" y="1687"/>
                  </a:lnTo>
                  <a:lnTo>
                    <a:pt x="854" y="1696"/>
                  </a:lnTo>
                  <a:lnTo>
                    <a:pt x="879" y="1703"/>
                  </a:lnTo>
                  <a:lnTo>
                    <a:pt x="905" y="1710"/>
                  </a:lnTo>
                  <a:lnTo>
                    <a:pt x="932" y="1716"/>
                  </a:lnTo>
                  <a:lnTo>
                    <a:pt x="961" y="1721"/>
                  </a:lnTo>
                  <a:lnTo>
                    <a:pt x="990" y="1726"/>
                  </a:lnTo>
                  <a:lnTo>
                    <a:pt x="1021" y="1729"/>
                  </a:lnTo>
                  <a:lnTo>
                    <a:pt x="1053" y="1732"/>
                  </a:lnTo>
                  <a:lnTo>
                    <a:pt x="1087" y="1734"/>
                  </a:lnTo>
                  <a:lnTo>
                    <a:pt x="1121" y="1735"/>
                  </a:lnTo>
                  <a:lnTo>
                    <a:pt x="1156" y="1735"/>
                  </a:lnTo>
                  <a:lnTo>
                    <a:pt x="1854" y="173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 noChangeArrowheads="1"/>
            </p:cNvSpPr>
            <p:nvPr/>
          </p:nvSpPr>
          <p:spPr bwMode="auto">
            <a:xfrm>
              <a:off x="3390900" y="3840163"/>
              <a:ext cx="738187" cy="523875"/>
            </a:xfrm>
            <a:custGeom>
              <a:avLst/>
              <a:gdLst>
                <a:gd name="T0" fmla="*/ 2147483646 w 4653"/>
                <a:gd name="T1" fmla="*/ 2147483646 h 3304"/>
                <a:gd name="T2" fmla="*/ 2147483646 w 4653"/>
                <a:gd name="T3" fmla="*/ 2147483646 h 3304"/>
                <a:gd name="T4" fmla="*/ 2147483646 w 4653"/>
                <a:gd name="T5" fmla="*/ 2147483646 h 3304"/>
                <a:gd name="T6" fmla="*/ 2147483646 w 4653"/>
                <a:gd name="T7" fmla="*/ 2147483646 h 3304"/>
                <a:gd name="T8" fmla="*/ 2147483646 w 4653"/>
                <a:gd name="T9" fmla="*/ 2147483646 h 3304"/>
                <a:gd name="T10" fmla="*/ 2147483646 w 4653"/>
                <a:gd name="T11" fmla="*/ 2147483646 h 3304"/>
                <a:gd name="T12" fmla="*/ 2147483646 w 4653"/>
                <a:gd name="T13" fmla="*/ 2147483646 h 3304"/>
                <a:gd name="T14" fmla="*/ 0 w 4653"/>
                <a:gd name="T15" fmla="*/ 0 h 3304"/>
                <a:gd name="T16" fmla="*/ 2147483646 w 4653"/>
                <a:gd name="T17" fmla="*/ 0 h 3304"/>
                <a:gd name="T18" fmla="*/ 2147483646 w 4653"/>
                <a:gd name="T19" fmla="*/ 2147483646 h 3304"/>
                <a:gd name="T20" fmla="*/ 2147483646 w 4653"/>
                <a:gd name="T21" fmla="*/ 0 h 3304"/>
                <a:gd name="T22" fmla="*/ 2147483646 w 4653"/>
                <a:gd name="T23" fmla="*/ 0 h 3304"/>
                <a:gd name="T24" fmla="*/ 2147483646 w 4653"/>
                <a:gd name="T25" fmla="*/ 2147483646 h 3304"/>
                <a:gd name="T26" fmla="*/ 2147483646 w 4653"/>
                <a:gd name="T27" fmla="*/ 2147483646 h 3304"/>
                <a:gd name="T28" fmla="*/ 2147483646 w 4653"/>
                <a:gd name="T29" fmla="*/ 2147483646 h 33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53"/>
                <a:gd name="T46" fmla="*/ 0 h 3304"/>
                <a:gd name="T47" fmla="*/ 4653 w 4653"/>
                <a:gd name="T48" fmla="*/ 3304 h 33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53" h="3304">
                  <a:moveTo>
                    <a:pt x="3864" y="516"/>
                  </a:moveTo>
                  <a:lnTo>
                    <a:pt x="3102" y="516"/>
                  </a:lnTo>
                  <a:lnTo>
                    <a:pt x="2068" y="2067"/>
                  </a:lnTo>
                  <a:lnTo>
                    <a:pt x="1680" y="516"/>
                  </a:lnTo>
                  <a:lnTo>
                    <a:pt x="646" y="516"/>
                  </a:lnTo>
                  <a:lnTo>
                    <a:pt x="1660" y="2986"/>
                  </a:lnTo>
                  <a:lnTo>
                    <a:pt x="1408" y="2842"/>
                  </a:lnTo>
                  <a:lnTo>
                    <a:pt x="0" y="0"/>
                  </a:lnTo>
                  <a:lnTo>
                    <a:pt x="1938" y="0"/>
                  </a:lnTo>
                  <a:lnTo>
                    <a:pt x="2197" y="1292"/>
                  </a:lnTo>
                  <a:lnTo>
                    <a:pt x="2960" y="0"/>
                  </a:lnTo>
                  <a:lnTo>
                    <a:pt x="4653" y="0"/>
                  </a:lnTo>
                  <a:lnTo>
                    <a:pt x="2267" y="3304"/>
                  </a:lnTo>
                  <a:lnTo>
                    <a:pt x="2096" y="3225"/>
                  </a:lnTo>
                  <a:lnTo>
                    <a:pt x="3864" y="51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pic>
        <p:nvPicPr>
          <p:cNvPr id="16" name="图片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147" y="4819805"/>
            <a:ext cx="740222" cy="32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815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-1270000" y="-20638"/>
            <a:ext cx="1247775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一级标题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/24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编号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3" name="Text Box 35"/>
          <p:cNvSpPr txBox="1">
            <a:spLocks noChangeArrowheads="1"/>
          </p:cNvSpPr>
          <p:nvPr userDrawn="1"/>
        </p:nvSpPr>
        <p:spPr bwMode="auto">
          <a:xfrm>
            <a:off x="-1095375" y="2344738"/>
            <a:ext cx="1073150" cy="1038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正文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辅助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  <a:cs typeface="Calibri" pitchFamily="34" charset="0"/>
              </a:rPr>
              <a:t>华文楷体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14-16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</p:txBody>
      </p:sp>
      <p:sp>
        <p:nvSpPr>
          <p:cNvPr id="4" name="Rectangle 66"/>
          <p:cNvSpPr>
            <a:spLocks noChangeArrowheads="1"/>
          </p:cNvSpPr>
          <p:nvPr userDrawn="1"/>
        </p:nvSpPr>
        <p:spPr bwMode="auto">
          <a:xfrm>
            <a:off x="9237663" y="3549650"/>
            <a:ext cx="144462" cy="263525"/>
          </a:xfrm>
          <a:prstGeom prst="rect">
            <a:avLst/>
          </a:prstGeom>
          <a:solidFill>
            <a:srgbClr val="787878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 userDrawn="1"/>
        </p:nvSpPr>
        <p:spPr bwMode="auto">
          <a:xfrm>
            <a:off x="9378950" y="3571875"/>
            <a:ext cx="12366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120,120,120</a:t>
            </a:r>
          </a:p>
        </p:txBody>
      </p:sp>
      <p:sp>
        <p:nvSpPr>
          <p:cNvPr id="6" name="Rectangle 68"/>
          <p:cNvSpPr>
            <a:spLocks noChangeArrowheads="1"/>
          </p:cNvSpPr>
          <p:nvPr userDrawn="1"/>
        </p:nvSpPr>
        <p:spPr bwMode="auto">
          <a:xfrm>
            <a:off x="9237663" y="1630363"/>
            <a:ext cx="144462" cy="2635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Rectangle 70"/>
          <p:cNvSpPr>
            <a:spLocks noChangeArrowheads="1"/>
          </p:cNvSpPr>
          <p:nvPr userDrawn="1"/>
        </p:nvSpPr>
        <p:spPr bwMode="auto">
          <a:xfrm>
            <a:off x="9237663" y="1889125"/>
            <a:ext cx="144462" cy="263525"/>
          </a:xfrm>
          <a:prstGeom prst="rect">
            <a:avLst/>
          </a:prstGeom>
          <a:solidFill>
            <a:srgbClr val="A0A0A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 Box 71"/>
          <p:cNvSpPr txBox="1">
            <a:spLocks noChangeArrowheads="1"/>
          </p:cNvSpPr>
          <p:nvPr userDrawn="1"/>
        </p:nvSpPr>
        <p:spPr bwMode="auto">
          <a:xfrm>
            <a:off x="9378950" y="1658938"/>
            <a:ext cx="12366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9" name="Text Box 73"/>
          <p:cNvSpPr txBox="1">
            <a:spLocks noChangeArrowheads="1"/>
          </p:cNvSpPr>
          <p:nvPr userDrawn="1"/>
        </p:nvSpPr>
        <p:spPr bwMode="auto">
          <a:xfrm>
            <a:off x="9378950" y="1924050"/>
            <a:ext cx="1452563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160,160,160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10342" r="12415" b="6898"/>
          <a:stretch>
            <a:fillRect/>
          </a:stretch>
        </p:blipFill>
        <p:spPr bwMode="auto">
          <a:xfrm>
            <a:off x="8001000" y="0"/>
            <a:ext cx="108108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vivianting\Desktop\未标题8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717" r="74190" b="70428"/>
          <a:stretch>
            <a:fillRect/>
          </a:stretch>
        </p:blipFill>
        <p:spPr bwMode="auto">
          <a:xfrm>
            <a:off x="7786688" y="3965575"/>
            <a:ext cx="13573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1"/>
          <p:cNvSpPr txBox="1">
            <a:spLocks noChangeArrowheads="1"/>
          </p:cNvSpPr>
          <p:nvPr userDrawn="1"/>
        </p:nvSpPr>
        <p:spPr bwMode="auto">
          <a:xfrm>
            <a:off x="9378950" y="4229100"/>
            <a:ext cx="1236663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250,0,0</a:t>
            </a:r>
          </a:p>
        </p:txBody>
      </p:sp>
      <p:sp>
        <p:nvSpPr>
          <p:cNvPr id="13" name="Rectangle 112"/>
          <p:cNvSpPr>
            <a:spLocks noChangeArrowheads="1"/>
          </p:cNvSpPr>
          <p:nvPr userDrawn="1"/>
        </p:nvSpPr>
        <p:spPr bwMode="auto">
          <a:xfrm>
            <a:off x="9237663" y="4216400"/>
            <a:ext cx="144462" cy="2619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Text Box 118"/>
          <p:cNvSpPr txBox="1">
            <a:spLocks noChangeArrowheads="1"/>
          </p:cNvSpPr>
          <p:nvPr userDrawn="1"/>
        </p:nvSpPr>
        <p:spPr bwMode="auto">
          <a:xfrm>
            <a:off x="9240838" y="3975100"/>
            <a:ext cx="660400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强调</a:t>
            </a:r>
          </a:p>
        </p:txBody>
      </p:sp>
      <p:sp>
        <p:nvSpPr>
          <p:cNvPr id="15" name="Text Box 120"/>
          <p:cNvSpPr txBox="1">
            <a:spLocks noChangeArrowheads="1"/>
          </p:cNvSpPr>
          <p:nvPr userDrawn="1"/>
        </p:nvSpPr>
        <p:spPr bwMode="auto">
          <a:xfrm>
            <a:off x="9240838" y="1438275"/>
            <a:ext cx="1116012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A</a:t>
            </a:r>
            <a:endParaRPr kumimoji="0" lang="zh-CN" altLang="en-US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16" name="Text Box 121"/>
          <p:cNvSpPr txBox="1">
            <a:spLocks noChangeArrowheads="1"/>
          </p:cNvSpPr>
          <p:nvPr userDrawn="1"/>
        </p:nvSpPr>
        <p:spPr bwMode="auto">
          <a:xfrm>
            <a:off x="9240838" y="3336925"/>
            <a:ext cx="660400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边框</a:t>
            </a:r>
          </a:p>
        </p:txBody>
      </p:sp>
      <p:sp>
        <p:nvSpPr>
          <p:cNvPr id="17" name="Text Box 34"/>
          <p:cNvSpPr txBox="1">
            <a:spLocks noChangeArrowheads="1"/>
          </p:cNvSpPr>
          <p:nvPr userDrawn="1"/>
        </p:nvSpPr>
        <p:spPr bwMode="auto">
          <a:xfrm>
            <a:off x="-1270000" y="884238"/>
            <a:ext cx="1247775" cy="877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二级标题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/16-18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项目符号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18" name="Rectangle 68"/>
          <p:cNvSpPr>
            <a:spLocks noChangeArrowheads="1"/>
          </p:cNvSpPr>
          <p:nvPr userDrawn="1"/>
        </p:nvSpPr>
        <p:spPr bwMode="auto">
          <a:xfrm>
            <a:off x="9237663" y="2566988"/>
            <a:ext cx="144462" cy="2635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Rectangle 70"/>
          <p:cNvSpPr>
            <a:spLocks noChangeArrowheads="1"/>
          </p:cNvSpPr>
          <p:nvPr userDrawn="1"/>
        </p:nvSpPr>
        <p:spPr bwMode="auto">
          <a:xfrm>
            <a:off x="9237663" y="2836863"/>
            <a:ext cx="144462" cy="263525"/>
          </a:xfrm>
          <a:prstGeom prst="rect">
            <a:avLst/>
          </a:prstGeom>
          <a:solidFill>
            <a:srgbClr val="004B69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Text Box 71"/>
          <p:cNvSpPr txBox="1">
            <a:spLocks noChangeArrowheads="1"/>
          </p:cNvSpPr>
          <p:nvPr userDrawn="1"/>
        </p:nvSpPr>
        <p:spPr bwMode="auto">
          <a:xfrm>
            <a:off x="9380538" y="2597150"/>
            <a:ext cx="1235075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21" name="Text Box 73"/>
          <p:cNvSpPr txBox="1">
            <a:spLocks noChangeArrowheads="1"/>
          </p:cNvSpPr>
          <p:nvPr userDrawn="1"/>
        </p:nvSpPr>
        <p:spPr bwMode="auto">
          <a:xfrm>
            <a:off x="9380538" y="2841625"/>
            <a:ext cx="1452562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0,75,105</a:t>
            </a:r>
          </a:p>
        </p:txBody>
      </p:sp>
      <p:sp>
        <p:nvSpPr>
          <p:cNvPr id="22" name="Text Box 120"/>
          <p:cNvSpPr txBox="1">
            <a:spLocks noChangeArrowheads="1"/>
          </p:cNvSpPr>
          <p:nvPr userDrawn="1"/>
        </p:nvSpPr>
        <p:spPr bwMode="auto">
          <a:xfrm>
            <a:off x="9240838" y="2376488"/>
            <a:ext cx="1116012" cy="230187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B</a:t>
            </a:r>
            <a:endParaRPr kumimoji="0" lang="zh-CN" altLang="en-US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23" name="Text Box 111"/>
          <p:cNvSpPr txBox="1">
            <a:spLocks noChangeArrowheads="1"/>
          </p:cNvSpPr>
          <p:nvPr userDrawn="1"/>
        </p:nvSpPr>
        <p:spPr bwMode="auto">
          <a:xfrm>
            <a:off x="9380538" y="4483100"/>
            <a:ext cx="1235075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255,190,0</a:t>
            </a:r>
          </a:p>
        </p:txBody>
      </p:sp>
      <p:sp>
        <p:nvSpPr>
          <p:cNvPr id="24" name="Rectangle 112"/>
          <p:cNvSpPr>
            <a:spLocks noChangeArrowheads="1"/>
          </p:cNvSpPr>
          <p:nvPr userDrawn="1"/>
        </p:nvSpPr>
        <p:spPr bwMode="auto">
          <a:xfrm>
            <a:off x="9237663" y="4467225"/>
            <a:ext cx="144462" cy="263525"/>
          </a:xfrm>
          <a:prstGeom prst="rect">
            <a:avLst/>
          </a:prstGeom>
          <a:solidFill>
            <a:srgbClr val="FFBE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灯片编号占位符 5"/>
          <p:cNvSpPr>
            <a:spLocks noGrp="1" noChangeAspect="1"/>
          </p:cNvSpPr>
          <p:nvPr>
            <p:ph type="sldNum" sz="quarter" idx="10"/>
          </p:nvPr>
        </p:nvSpPr>
        <p:spPr>
          <a:xfrm>
            <a:off x="8269288" y="4816475"/>
            <a:ext cx="460375" cy="2730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DC51327-FD62-4D61-B230-F642EE51AA1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01707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-1270000" y="-20638"/>
            <a:ext cx="1247775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一级标题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/24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编号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3" name="Text Box 35"/>
          <p:cNvSpPr txBox="1">
            <a:spLocks noChangeArrowheads="1"/>
          </p:cNvSpPr>
          <p:nvPr userDrawn="1"/>
        </p:nvSpPr>
        <p:spPr bwMode="auto">
          <a:xfrm>
            <a:off x="-1095375" y="2344738"/>
            <a:ext cx="1073150" cy="1038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正文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辅助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  <a:cs typeface="Calibri" pitchFamily="34" charset="0"/>
              </a:rPr>
              <a:t>华文楷体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14-16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</p:txBody>
      </p:sp>
      <p:sp>
        <p:nvSpPr>
          <p:cNvPr id="4" name="Rectangle 66"/>
          <p:cNvSpPr>
            <a:spLocks noChangeArrowheads="1"/>
          </p:cNvSpPr>
          <p:nvPr userDrawn="1"/>
        </p:nvSpPr>
        <p:spPr bwMode="auto">
          <a:xfrm>
            <a:off x="9237663" y="3549650"/>
            <a:ext cx="144462" cy="263525"/>
          </a:xfrm>
          <a:prstGeom prst="rect">
            <a:avLst/>
          </a:prstGeom>
          <a:solidFill>
            <a:srgbClr val="787878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 userDrawn="1"/>
        </p:nvSpPr>
        <p:spPr bwMode="auto">
          <a:xfrm>
            <a:off x="9378950" y="3571875"/>
            <a:ext cx="12366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120,120,120</a:t>
            </a:r>
          </a:p>
        </p:txBody>
      </p:sp>
      <p:sp>
        <p:nvSpPr>
          <p:cNvPr id="6" name="Rectangle 68"/>
          <p:cNvSpPr>
            <a:spLocks noChangeArrowheads="1"/>
          </p:cNvSpPr>
          <p:nvPr userDrawn="1"/>
        </p:nvSpPr>
        <p:spPr bwMode="auto">
          <a:xfrm>
            <a:off x="9237663" y="1630363"/>
            <a:ext cx="144462" cy="2635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Rectangle 70"/>
          <p:cNvSpPr>
            <a:spLocks noChangeArrowheads="1"/>
          </p:cNvSpPr>
          <p:nvPr userDrawn="1"/>
        </p:nvSpPr>
        <p:spPr bwMode="auto">
          <a:xfrm>
            <a:off x="9237663" y="1889125"/>
            <a:ext cx="144462" cy="263525"/>
          </a:xfrm>
          <a:prstGeom prst="rect">
            <a:avLst/>
          </a:prstGeom>
          <a:solidFill>
            <a:srgbClr val="A0A0A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 Box 71"/>
          <p:cNvSpPr txBox="1">
            <a:spLocks noChangeArrowheads="1"/>
          </p:cNvSpPr>
          <p:nvPr userDrawn="1"/>
        </p:nvSpPr>
        <p:spPr bwMode="auto">
          <a:xfrm>
            <a:off x="9378950" y="1658938"/>
            <a:ext cx="12366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9" name="Text Box 73"/>
          <p:cNvSpPr txBox="1">
            <a:spLocks noChangeArrowheads="1"/>
          </p:cNvSpPr>
          <p:nvPr userDrawn="1"/>
        </p:nvSpPr>
        <p:spPr bwMode="auto">
          <a:xfrm>
            <a:off x="9378950" y="1924050"/>
            <a:ext cx="1452563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160,160,160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10342" r="12415" b="6898"/>
          <a:stretch>
            <a:fillRect/>
          </a:stretch>
        </p:blipFill>
        <p:spPr bwMode="auto">
          <a:xfrm>
            <a:off x="8001000" y="0"/>
            <a:ext cx="108108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vivianting\Desktop\未标题8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717" r="74190" b="70428"/>
          <a:stretch>
            <a:fillRect/>
          </a:stretch>
        </p:blipFill>
        <p:spPr bwMode="auto">
          <a:xfrm>
            <a:off x="7786688" y="3965575"/>
            <a:ext cx="13573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1"/>
          <p:cNvSpPr txBox="1">
            <a:spLocks noChangeArrowheads="1"/>
          </p:cNvSpPr>
          <p:nvPr userDrawn="1"/>
        </p:nvSpPr>
        <p:spPr bwMode="auto">
          <a:xfrm>
            <a:off x="9378950" y="4229100"/>
            <a:ext cx="1236663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250,0,0</a:t>
            </a:r>
          </a:p>
        </p:txBody>
      </p:sp>
      <p:sp>
        <p:nvSpPr>
          <p:cNvPr id="13" name="Rectangle 112"/>
          <p:cNvSpPr>
            <a:spLocks noChangeArrowheads="1"/>
          </p:cNvSpPr>
          <p:nvPr userDrawn="1"/>
        </p:nvSpPr>
        <p:spPr bwMode="auto">
          <a:xfrm>
            <a:off x="9237663" y="4216400"/>
            <a:ext cx="144462" cy="2619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Text Box 118"/>
          <p:cNvSpPr txBox="1">
            <a:spLocks noChangeArrowheads="1"/>
          </p:cNvSpPr>
          <p:nvPr userDrawn="1"/>
        </p:nvSpPr>
        <p:spPr bwMode="auto">
          <a:xfrm>
            <a:off x="9240838" y="3975100"/>
            <a:ext cx="660400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强调</a:t>
            </a:r>
          </a:p>
        </p:txBody>
      </p:sp>
      <p:sp>
        <p:nvSpPr>
          <p:cNvPr id="15" name="Text Box 120"/>
          <p:cNvSpPr txBox="1">
            <a:spLocks noChangeArrowheads="1"/>
          </p:cNvSpPr>
          <p:nvPr userDrawn="1"/>
        </p:nvSpPr>
        <p:spPr bwMode="auto">
          <a:xfrm>
            <a:off x="9240838" y="1438275"/>
            <a:ext cx="1116012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A</a:t>
            </a:r>
            <a:endParaRPr kumimoji="0" lang="zh-CN" altLang="en-US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16" name="Text Box 121"/>
          <p:cNvSpPr txBox="1">
            <a:spLocks noChangeArrowheads="1"/>
          </p:cNvSpPr>
          <p:nvPr userDrawn="1"/>
        </p:nvSpPr>
        <p:spPr bwMode="auto">
          <a:xfrm>
            <a:off x="9240838" y="3336925"/>
            <a:ext cx="660400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边框</a:t>
            </a:r>
          </a:p>
        </p:txBody>
      </p:sp>
      <p:sp>
        <p:nvSpPr>
          <p:cNvPr id="17" name="Text Box 34"/>
          <p:cNvSpPr txBox="1">
            <a:spLocks noChangeArrowheads="1"/>
          </p:cNvSpPr>
          <p:nvPr userDrawn="1"/>
        </p:nvSpPr>
        <p:spPr bwMode="auto">
          <a:xfrm>
            <a:off x="-1270000" y="884238"/>
            <a:ext cx="1247775" cy="877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二级标题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/16-18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项目符号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18" name="Rectangle 68"/>
          <p:cNvSpPr>
            <a:spLocks noChangeArrowheads="1"/>
          </p:cNvSpPr>
          <p:nvPr userDrawn="1"/>
        </p:nvSpPr>
        <p:spPr bwMode="auto">
          <a:xfrm>
            <a:off x="9237663" y="2566988"/>
            <a:ext cx="144462" cy="2635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Rectangle 70"/>
          <p:cNvSpPr>
            <a:spLocks noChangeArrowheads="1"/>
          </p:cNvSpPr>
          <p:nvPr userDrawn="1"/>
        </p:nvSpPr>
        <p:spPr bwMode="auto">
          <a:xfrm>
            <a:off x="9237663" y="2836863"/>
            <a:ext cx="144462" cy="263525"/>
          </a:xfrm>
          <a:prstGeom prst="rect">
            <a:avLst/>
          </a:prstGeom>
          <a:solidFill>
            <a:srgbClr val="004B69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Text Box 71"/>
          <p:cNvSpPr txBox="1">
            <a:spLocks noChangeArrowheads="1"/>
          </p:cNvSpPr>
          <p:nvPr userDrawn="1"/>
        </p:nvSpPr>
        <p:spPr bwMode="auto">
          <a:xfrm>
            <a:off x="9380538" y="2597150"/>
            <a:ext cx="1235075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21" name="Text Box 73"/>
          <p:cNvSpPr txBox="1">
            <a:spLocks noChangeArrowheads="1"/>
          </p:cNvSpPr>
          <p:nvPr userDrawn="1"/>
        </p:nvSpPr>
        <p:spPr bwMode="auto">
          <a:xfrm>
            <a:off x="9380538" y="2841625"/>
            <a:ext cx="1452562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0,75,105</a:t>
            </a:r>
          </a:p>
        </p:txBody>
      </p:sp>
      <p:sp>
        <p:nvSpPr>
          <p:cNvPr id="22" name="Text Box 120"/>
          <p:cNvSpPr txBox="1">
            <a:spLocks noChangeArrowheads="1"/>
          </p:cNvSpPr>
          <p:nvPr userDrawn="1"/>
        </p:nvSpPr>
        <p:spPr bwMode="auto">
          <a:xfrm>
            <a:off x="9240838" y="2376488"/>
            <a:ext cx="1116012" cy="230187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B</a:t>
            </a:r>
            <a:endParaRPr kumimoji="0" lang="zh-CN" altLang="en-US" sz="1050" dirty="0" smtClean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23" name="Text Box 111"/>
          <p:cNvSpPr txBox="1">
            <a:spLocks noChangeArrowheads="1"/>
          </p:cNvSpPr>
          <p:nvPr userDrawn="1"/>
        </p:nvSpPr>
        <p:spPr bwMode="auto">
          <a:xfrm>
            <a:off x="9380538" y="4483100"/>
            <a:ext cx="1235075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 smtClean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255,190,0</a:t>
            </a:r>
          </a:p>
        </p:txBody>
      </p:sp>
      <p:sp>
        <p:nvSpPr>
          <p:cNvPr id="24" name="Rectangle 112"/>
          <p:cNvSpPr>
            <a:spLocks noChangeArrowheads="1"/>
          </p:cNvSpPr>
          <p:nvPr userDrawn="1"/>
        </p:nvSpPr>
        <p:spPr bwMode="auto">
          <a:xfrm>
            <a:off x="9237663" y="4467225"/>
            <a:ext cx="144462" cy="263525"/>
          </a:xfrm>
          <a:prstGeom prst="rect">
            <a:avLst/>
          </a:prstGeom>
          <a:solidFill>
            <a:srgbClr val="FFBE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smtClean="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灯片编号占位符 5"/>
          <p:cNvSpPr>
            <a:spLocks noGrp="1" noChangeAspect="1"/>
          </p:cNvSpPr>
          <p:nvPr>
            <p:ph type="sldNum" sz="quarter" idx="10"/>
          </p:nvPr>
        </p:nvSpPr>
        <p:spPr>
          <a:xfrm>
            <a:off x="8269288" y="4816475"/>
            <a:ext cx="460375" cy="2730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DC51327-FD62-4D61-B230-F642EE51AA1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1109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478074"/>
      </p:ext>
    </p:extLst>
  </p:cSld>
  <p:clrMapOvr>
    <a:masterClrMapping/>
  </p:clrMapOvr>
  <p:transition spd="med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5072062"/>
            <a:ext cx="9144000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36" y="1"/>
            <a:ext cx="682413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  <a:prstGeom prst="rect">
            <a:avLst/>
          </a:prstGeom>
        </p:spPr>
        <p:txBody>
          <a:bodyPr anchor="b"/>
          <a:lstStyle>
            <a:lvl1pPr algn="r">
              <a:defRPr sz="2999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E4C7FC-7554-4D81-A507-5B46E0807C66}" type="datetimeFigureOut">
              <a:rPr lang="en-US" smtClean="0"/>
              <a:pPr>
                <a:defRPr/>
              </a:pPr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9209" y="4412457"/>
            <a:ext cx="5313133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2" y="4412457"/>
            <a:ext cx="413376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B1845B-6D8D-4362-AABD-C719AFC7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88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07987"/>
          </a:xfrm>
          <a:prstGeom prst="rect">
            <a:avLst/>
          </a:prstGeom>
        </p:spPr>
        <p:txBody>
          <a:bodyPr anchor="ctr"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.png"/>
          <p:cNvPicPr>
            <a:picLocks noChangeAspect="1"/>
          </p:cNvPicPr>
          <p:nvPr userDrawn="1"/>
        </p:nvPicPr>
        <p:blipFill>
          <a:blip r:embed="rId2">
            <a:lum bright="100000"/>
          </a:blip>
          <a:srcRect l="16589" t="18028" r="18189" b="1962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3" descr="C:\Documents and Settings\ap1007\桌面\未标题-3.png"/>
          <p:cNvPicPr>
            <a:picLocks noChangeAspect="1" noChangeArrowheads="1"/>
          </p:cNvPicPr>
          <p:nvPr userDrawn="1"/>
        </p:nvPicPr>
        <p:blipFill>
          <a:blip r:embed="rId2"/>
          <a:srcRect t="16156" r="40895" b="53686"/>
          <a:stretch>
            <a:fillRect/>
          </a:stretch>
        </p:blipFill>
        <p:spPr bwMode="auto">
          <a:xfrm>
            <a:off x="2285984" y="0"/>
            <a:ext cx="6858016" cy="2000246"/>
          </a:xfrm>
          <a:prstGeom prst="rect">
            <a:avLst/>
          </a:prstGeom>
          <a:noFill/>
        </p:spPr>
      </p:pic>
      <p:pic>
        <p:nvPicPr>
          <p:cNvPr id="13" name="Picture 3" descr="C:\Documents and Settings\ap1007\桌面\未标题-3.png"/>
          <p:cNvPicPr>
            <a:picLocks noChangeAspect="1" noChangeArrowheads="1"/>
          </p:cNvPicPr>
          <p:nvPr userDrawn="1"/>
        </p:nvPicPr>
        <p:blipFill>
          <a:blip r:embed="rId2"/>
          <a:srcRect t="24773" r="59365" b="53686"/>
          <a:stretch>
            <a:fillRect/>
          </a:stretch>
        </p:blipFill>
        <p:spPr bwMode="auto">
          <a:xfrm>
            <a:off x="2143108" y="3714758"/>
            <a:ext cx="4714908" cy="1428742"/>
          </a:xfrm>
          <a:prstGeom prst="rect">
            <a:avLst/>
          </a:prstGeom>
          <a:noFill/>
        </p:spPr>
      </p:pic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467591" y="309633"/>
            <a:ext cx="8229600" cy="365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-1270000" y="-20638"/>
            <a:ext cx="1247775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一级标题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/24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编号</a:t>
            </a:r>
            <a:endParaRPr kumimoji="0" lang="en-US" altLang="zh-CN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3" name="Text Box 35"/>
          <p:cNvSpPr txBox="1">
            <a:spLocks noChangeArrowheads="1"/>
          </p:cNvSpPr>
          <p:nvPr userDrawn="1"/>
        </p:nvSpPr>
        <p:spPr bwMode="auto">
          <a:xfrm>
            <a:off x="-1095375" y="2344738"/>
            <a:ext cx="1073150" cy="1038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正文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辅助</a:t>
            </a:r>
            <a:endParaRPr kumimoji="0" lang="en-US" altLang="zh-CN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  <a:cs typeface="Calibri" pitchFamily="34" charset="0"/>
              </a:rPr>
              <a:t>华文楷体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/Calibri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14-16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</a:p>
        </p:txBody>
      </p:sp>
      <p:sp>
        <p:nvSpPr>
          <p:cNvPr id="4" name="Rectangle 66"/>
          <p:cNvSpPr>
            <a:spLocks noChangeArrowheads="1"/>
          </p:cNvSpPr>
          <p:nvPr userDrawn="1"/>
        </p:nvSpPr>
        <p:spPr bwMode="auto">
          <a:xfrm>
            <a:off x="9237663" y="3549650"/>
            <a:ext cx="144462" cy="263525"/>
          </a:xfrm>
          <a:prstGeom prst="rect">
            <a:avLst/>
          </a:prstGeom>
          <a:solidFill>
            <a:srgbClr val="787878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 userDrawn="1"/>
        </p:nvSpPr>
        <p:spPr bwMode="auto">
          <a:xfrm>
            <a:off x="9378950" y="3571875"/>
            <a:ext cx="12366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120,120,120</a:t>
            </a:r>
          </a:p>
        </p:txBody>
      </p:sp>
      <p:sp>
        <p:nvSpPr>
          <p:cNvPr id="6" name="Rectangle 68"/>
          <p:cNvSpPr>
            <a:spLocks noChangeArrowheads="1"/>
          </p:cNvSpPr>
          <p:nvPr userDrawn="1"/>
        </p:nvSpPr>
        <p:spPr bwMode="auto">
          <a:xfrm>
            <a:off x="9237663" y="1630363"/>
            <a:ext cx="144462" cy="2635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Rectangle 70"/>
          <p:cNvSpPr>
            <a:spLocks noChangeArrowheads="1"/>
          </p:cNvSpPr>
          <p:nvPr userDrawn="1"/>
        </p:nvSpPr>
        <p:spPr bwMode="auto">
          <a:xfrm>
            <a:off x="9237663" y="1889125"/>
            <a:ext cx="144462" cy="263525"/>
          </a:xfrm>
          <a:prstGeom prst="rect">
            <a:avLst/>
          </a:prstGeom>
          <a:solidFill>
            <a:srgbClr val="A0A0A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 Box 71"/>
          <p:cNvSpPr txBox="1">
            <a:spLocks noChangeArrowheads="1"/>
          </p:cNvSpPr>
          <p:nvPr userDrawn="1"/>
        </p:nvSpPr>
        <p:spPr bwMode="auto">
          <a:xfrm>
            <a:off x="9378950" y="1658938"/>
            <a:ext cx="12366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9" name="Text Box 73"/>
          <p:cNvSpPr txBox="1">
            <a:spLocks noChangeArrowheads="1"/>
          </p:cNvSpPr>
          <p:nvPr userDrawn="1"/>
        </p:nvSpPr>
        <p:spPr bwMode="auto">
          <a:xfrm>
            <a:off x="9378950" y="1924050"/>
            <a:ext cx="1452563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160,160,160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10342" r="12415" b="6898"/>
          <a:stretch>
            <a:fillRect/>
          </a:stretch>
        </p:blipFill>
        <p:spPr bwMode="auto">
          <a:xfrm>
            <a:off x="8001000" y="0"/>
            <a:ext cx="108108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vivianting\Desktop\未标题8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717" r="74190" b="70428"/>
          <a:stretch>
            <a:fillRect/>
          </a:stretch>
        </p:blipFill>
        <p:spPr bwMode="auto">
          <a:xfrm>
            <a:off x="7786688" y="3965575"/>
            <a:ext cx="13573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1"/>
          <p:cNvSpPr txBox="1">
            <a:spLocks noChangeArrowheads="1"/>
          </p:cNvSpPr>
          <p:nvPr userDrawn="1"/>
        </p:nvSpPr>
        <p:spPr bwMode="auto">
          <a:xfrm>
            <a:off x="9378950" y="4229100"/>
            <a:ext cx="1236663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250,0,0</a:t>
            </a:r>
          </a:p>
        </p:txBody>
      </p:sp>
      <p:sp>
        <p:nvSpPr>
          <p:cNvPr id="13" name="Rectangle 112"/>
          <p:cNvSpPr>
            <a:spLocks noChangeArrowheads="1"/>
          </p:cNvSpPr>
          <p:nvPr userDrawn="1"/>
        </p:nvSpPr>
        <p:spPr bwMode="auto">
          <a:xfrm>
            <a:off x="9237663" y="4216400"/>
            <a:ext cx="144462" cy="2619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Text Box 118"/>
          <p:cNvSpPr txBox="1">
            <a:spLocks noChangeArrowheads="1"/>
          </p:cNvSpPr>
          <p:nvPr userDrawn="1"/>
        </p:nvSpPr>
        <p:spPr bwMode="auto">
          <a:xfrm>
            <a:off x="9240838" y="3975100"/>
            <a:ext cx="660400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强调</a:t>
            </a:r>
          </a:p>
        </p:txBody>
      </p:sp>
      <p:sp>
        <p:nvSpPr>
          <p:cNvPr id="15" name="Text Box 120"/>
          <p:cNvSpPr txBox="1">
            <a:spLocks noChangeArrowheads="1"/>
          </p:cNvSpPr>
          <p:nvPr userDrawn="1"/>
        </p:nvSpPr>
        <p:spPr bwMode="auto">
          <a:xfrm>
            <a:off x="9240838" y="1438275"/>
            <a:ext cx="1116012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A</a:t>
            </a:r>
            <a:endParaRPr kumimoji="0" lang="zh-CN" altLang="en-US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16" name="Text Box 121"/>
          <p:cNvSpPr txBox="1">
            <a:spLocks noChangeArrowheads="1"/>
          </p:cNvSpPr>
          <p:nvPr userDrawn="1"/>
        </p:nvSpPr>
        <p:spPr bwMode="auto">
          <a:xfrm>
            <a:off x="9240838" y="3336925"/>
            <a:ext cx="660400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边框</a:t>
            </a:r>
          </a:p>
        </p:txBody>
      </p:sp>
      <p:sp>
        <p:nvSpPr>
          <p:cNvPr id="17" name="Text Box 34"/>
          <p:cNvSpPr txBox="1">
            <a:spLocks noChangeArrowheads="1"/>
          </p:cNvSpPr>
          <p:nvPr userDrawn="1"/>
        </p:nvSpPr>
        <p:spPr bwMode="auto">
          <a:xfrm>
            <a:off x="-1270000" y="884238"/>
            <a:ext cx="1247775" cy="877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二级标题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/16-18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号</a:t>
            </a:r>
            <a:endParaRPr kumimoji="0" lang="en-US" altLang="zh-CN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项目符号</a:t>
            </a:r>
            <a:endParaRPr kumimoji="0" lang="en-US" altLang="zh-CN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Calibri/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红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(250,0,0)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文字</a:t>
            </a:r>
            <a:endParaRPr kumimoji="0" lang="en-US" altLang="zh-CN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华文细黑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/</a:t>
            </a: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黑 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(0,0,0)</a:t>
            </a:r>
          </a:p>
        </p:txBody>
      </p:sp>
      <p:sp>
        <p:nvSpPr>
          <p:cNvPr id="18" name="Rectangle 68"/>
          <p:cNvSpPr>
            <a:spLocks noChangeArrowheads="1"/>
          </p:cNvSpPr>
          <p:nvPr userDrawn="1"/>
        </p:nvSpPr>
        <p:spPr bwMode="auto">
          <a:xfrm>
            <a:off x="9237663" y="2566988"/>
            <a:ext cx="144462" cy="2635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Rectangle 70"/>
          <p:cNvSpPr>
            <a:spLocks noChangeArrowheads="1"/>
          </p:cNvSpPr>
          <p:nvPr userDrawn="1"/>
        </p:nvSpPr>
        <p:spPr bwMode="auto">
          <a:xfrm>
            <a:off x="9237663" y="2836863"/>
            <a:ext cx="144462" cy="263525"/>
          </a:xfrm>
          <a:prstGeom prst="rect">
            <a:avLst/>
          </a:prstGeom>
          <a:solidFill>
            <a:srgbClr val="004B69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Text Box 71"/>
          <p:cNvSpPr txBox="1">
            <a:spLocks noChangeArrowheads="1"/>
          </p:cNvSpPr>
          <p:nvPr userDrawn="1"/>
        </p:nvSpPr>
        <p:spPr bwMode="auto">
          <a:xfrm>
            <a:off x="9380538" y="2597150"/>
            <a:ext cx="1235075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205,0,0</a:t>
            </a:r>
          </a:p>
        </p:txBody>
      </p:sp>
      <p:sp>
        <p:nvSpPr>
          <p:cNvPr id="21" name="Text Box 73"/>
          <p:cNvSpPr txBox="1">
            <a:spLocks noChangeArrowheads="1"/>
          </p:cNvSpPr>
          <p:nvPr userDrawn="1"/>
        </p:nvSpPr>
        <p:spPr bwMode="auto">
          <a:xfrm>
            <a:off x="9380538" y="2841625"/>
            <a:ext cx="1452562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0,75,105</a:t>
            </a:r>
          </a:p>
        </p:txBody>
      </p:sp>
      <p:sp>
        <p:nvSpPr>
          <p:cNvPr id="22" name="Text Box 120"/>
          <p:cNvSpPr txBox="1">
            <a:spLocks noChangeArrowheads="1"/>
          </p:cNvSpPr>
          <p:nvPr userDrawn="1"/>
        </p:nvSpPr>
        <p:spPr bwMode="auto">
          <a:xfrm>
            <a:off x="9240838" y="2376488"/>
            <a:ext cx="1116012" cy="230187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CN" altLang="en-US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图表配色</a:t>
            </a: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B</a:t>
            </a:r>
            <a:endParaRPr kumimoji="0" lang="zh-CN" altLang="en-US" sz="1050" dirty="0">
              <a:solidFill>
                <a:srgbClr val="FFFFFF"/>
              </a:solidFill>
              <a:latin typeface="Calibri" pitchFamily="34" charset="0"/>
              <a:ea typeface="华文中宋" pitchFamily="2" charset="-122"/>
              <a:cs typeface="Calibri" pitchFamily="34" charset="0"/>
            </a:endParaRPr>
          </a:p>
        </p:txBody>
      </p:sp>
      <p:sp>
        <p:nvSpPr>
          <p:cNvPr id="23" name="Text Box 111"/>
          <p:cNvSpPr txBox="1">
            <a:spLocks noChangeArrowheads="1"/>
          </p:cNvSpPr>
          <p:nvPr userDrawn="1"/>
        </p:nvSpPr>
        <p:spPr bwMode="auto">
          <a:xfrm>
            <a:off x="9380538" y="4483100"/>
            <a:ext cx="1235075" cy="230188"/>
          </a:xfrm>
          <a:prstGeom prst="rect">
            <a:avLst/>
          </a:prstGeom>
          <a:noFill/>
          <a:ln>
            <a:noFill/>
          </a:ln>
          <a:extLst/>
        </p:spPr>
        <p:txBody>
          <a:bodyPr lIns="68474" tIns="34237" rIns="68474" bIns="34237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itchFamily="2" charset="-122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CN" sz="1050" dirty="0">
                <a:solidFill>
                  <a:srgbClr val="FFFFFF"/>
                </a:solidFill>
                <a:latin typeface="Calibri" pitchFamily="34" charset="0"/>
                <a:ea typeface="华文中宋" pitchFamily="2" charset="-122"/>
                <a:cs typeface="Calibri" pitchFamily="34" charset="0"/>
              </a:rPr>
              <a:t>255,190,0</a:t>
            </a:r>
          </a:p>
        </p:txBody>
      </p:sp>
      <p:sp>
        <p:nvSpPr>
          <p:cNvPr id="24" name="Rectangle 112"/>
          <p:cNvSpPr>
            <a:spLocks noChangeArrowheads="1"/>
          </p:cNvSpPr>
          <p:nvPr userDrawn="1"/>
        </p:nvSpPr>
        <p:spPr bwMode="auto">
          <a:xfrm>
            <a:off x="9237663" y="4467225"/>
            <a:ext cx="144462" cy="263525"/>
          </a:xfrm>
          <a:prstGeom prst="rect">
            <a:avLst/>
          </a:prstGeom>
          <a:solidFill>
            <a:srgbClr val="FFBE0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68474" tIns="34237" rIns="68474" bIns="34237" anchor="ctr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灯片编号占位符 5"/>
          <p:cNvSpPr>
            <a:spLocks noGrp="1" noChangeAspect="1"/>
          </p:cNvSpPr>
          <p:nvPr>
            <p:ph type="sldNum" sz="quarter" idx="10"/>
          </p:nvPr>
        </p:nvSpPr>
        <p:spPr>
          <a:xfrm>
            <a:off x="8269288" y="4816475"/>
            <a:ext cx="460375" cy="2730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DC51327-FD62-4D61-B230-F642EE51AA1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1041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5072062"/>
            <a:ext cx="9144000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99" y="109821"/>
            <a:ext cx="1416018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28588" indent="-128588" algn="l" rtl="0" eaLnBrk="1" fontAlgn="base" hangingPunct="1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350">
          <a:solidFill>
            <a:schemeClr val="tx1"/>
          </a:solidFill>
          <a:latin typeface="+mn-lt"/>
          <a:ea typeface="+mn-ea"/>
        </a:defRPr>
      </a:lvl2pPr>
      <a:lvl3pPr marL="6429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+mn-lt"/>
          <a:ea typeface="+mn-ea"/>
        </a:defRPr>
      </a:lvl3pPr>
      <a:lvl4pPr marL="9001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1572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>
            <a:spLocks noChangeArrowheads="1"/>
          </p:cNvSpPr>
          <p:nvPr userDrawn="1"/>
        </p:nvSpPr>
        <p:spPr bwMode="auto">
          <a:xfrm>
            <a:off x="-200830" y="-28739"/>
            <a:ext cx="9820276" cy="5216129"/>
          </a:xfrm>
          <a:prstGeom prst="rect">
            <a:avLst/>
          </a:prstGeom>
          <a:solidFill>
            <a:srgbClr val="3082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1350">
              <a:latin typeface="Calibri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200830" y="1746483"/>
            <a:ext cx="9828610" cy="1665685"/>
          </a:xfrm>
          <a:prstGeom prst="rect">
            <a:avLst/>
          </a:prstGeom>
          <a:solidFill>
            <a:srgbClr val="E1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sz="1350" noProof="1"/>
          </a:p>
        </p:txBody>
      </p:sp>
      <p:grpSp>
        <p:nvGrpSpPr>
          <p:cNvPr id="15" name="组合 11"/>
          <p:cNvGrpSpPr>
            <a:grpSpLocks/>
          </p:cNvGrpSpPr>
          <p:nvPr userDrawn="1"/>
        </p:nvGrpSpPr>
        <p:grpSpPr bwMode="auto">
          <a:xfrm>
            <a:off x="-33165" y="1849383"/>
            <a:ext cx="1040168" cy="372676"/>
            <a:chOff x="3228975" y="3840163"/>
            <a:chExt cx="2057400" cy="725488"/>
          </a:xfrm>
        </p:grpSpPr>
        <p:sp>
          <p:nvSpPr>
            <p:cNvPr id="16" name="Freeform 6"/>
            <p:cNvSpPr>
              <a:spLocks noChangeArrowheads="1"/>
            </p:cNvSpPr>
            <p:nvPr/>
          </p:nvSpPr>
          <p:spPr bwMode="auto">
            <a:xfrm>
              <a:off x="3514725" y="4170363"/>
              <a:ext cx="514350" cy="276225"/>
            </a:xfrm>
            <a:custGeom>
              <a:avLst/>
              <a:gdLst>
                <a:gd name="T0" fmla="*/ 2607 w 3244"/>
                <a:gd name="T1" fmla="*/ 2 h 1741"/>
                <a:gd name="T2" fmla="*/ 2747 w 3244"/>
                <a:gd name="T3" fmla="*/ 143 h 1741"/>
                <a:gd name="T4" fmla="*/ 2871 w 3244"/>
                <a:gd name="T5" fmla="*/ 286 h 1741"/>
                <a:gd name="T6" fmla="*/ 2980 w 3244"/>
                <a:gd name="T7" fmla="*/ 429 h 1741"/>
                <a:gd name="T8" fmla="*/ 3071 w 3244"/>
                <a:gd name="T9" fmla="*/ 571 h 1741"/>
                <a:gd name="T10" fmla="*/ 3143 w 3244"/>
                <a:gd name="T11" fmla="*/ 711 h 1741"/>
                <a:gd name="T12" fmla="*/ 3197 w 3244"/>
                <a:gd name="T13" fmla="*/ 849 h 1741"/>
                <a:gd name="T14" fmla="*/ 3232 w 3244"/>
                <a:gd name="T15" fmla="*/ 982 h 1741"/>
                <a:gd name="T16" fmla="*/ 3244 w 3244"/>
                <a:gd name="T17" fmla="*/ 1108 h 1741"/>
                <a:gd name="T18" fmla="*/ 3236 w 3244"/>
                <a:gd name="T19" fmla="*/ 1228 h 1741"/>
                <a:gd name="T20" fmla="*/ 3205 w 3244"/>
                <a:gd name="T21" fmla="*/ 1339 h 1741"/>
                <a:gd name="T22" fmla="*/ 3142 w 3244"/>
                <a:gd name="T23" fmla="*/ 1453 h 1741"/>
                <a:gd name="T24" fmla="*/ 3031 w 3244"/>
                <a:gd name="T25" fmla="*/ 1567 h 1741"/>
                <a:gd name="T26" fmla="*/ 2885 w 3244"/>
                <a:gd name="T27" fmla="*/ 1654 h 1741"/>
                <a:gd name="T28" fmla="*/ 2708 w 3244"/>
                <a:gd name="T29" fmla="*/ 1710 h 1741"/>
                <a:gd name="T30" fmla="*/ 2506 w 3244"/>
                <a:gd name="T31" fmla="*/ 1738 h 1741"/>
                <a:gd name="T32" fmla="*/ 2281 w 3244"/>
                <a:gd name="T33" fmla="*/ 1738 h 1741"/>
                <a:gd name="T34" fmla="*/ 2037 w 3244"/>
                <a:gd name="T35" fmla="*/ 1710 h 1741"/>
                <a:gd name="T36" fmla="*/ 1778 w 3244"/>
                <a:gd name="T37" fmla="*/ 1654 h 1741"/>
                <a:gd name="T38" fmla="*/ 1509 w 3244"/>
                <a:gd name="T39" fmla="*/ 1571 h 1741"/>
                <a:gd name="T40" fmla="*/ 1234 w 3244"/>
                <a:gd name="T41" fmla="*/ 1460 h 1741"/>
                <a:gd name="T42" fmla="*/ 956 w 3244"/>
                <a:gd name="T43" fmla="*/ 1323 h 1741"/>
                <a:gd name="T44" fmla="*/ 736 w 3244"/>
                <a:gd name="T45" fmla="*/ 1194 h 1741"/>
                <a:gd name="T46" fmla="*/ 555 w 3244"/>
                <a:gd name="T47" fmla="*/ 1075 h 1741"/>
                <a:gd name="T48" fmla="*/ 386 w 3244"/>
                <a:gd name="T49" fmla="*/ 948 h 1741"/>
                <a:gd name="T50" fmla="*/ 230 w 3244"/>
                <a:gd name="T51" fmla="*/ 819 h 1741"/>
                <a:gd name="T52" fmla="*/ 87 w 3244"/>
                <a:gd name="T53" fmla="*/ 684 h 1741"/>
                <a:gd name="T54" fmla="*/ 36 w 3244"/>
                <a:gd name="T55" fmla="*/ 627 h 1741"/>
                <a:gd name="T56" fmla="*/ 151 w 3244"/>
                <a:gd name="T57" fmla="*/ 725 h 1741"/>
                <a:gd name="T58" fmla="*/ 274 w 3244"/>
                <a:gd name="T59" fmla="*/ 823 h 1741"/>
                <a:gd name="T60" fmla="*/ 405 w 3244"/>
                <a:gd name="T61" fmla="*/ 916 h 1741"/>
                <a:gd name="T62" fmla="*/ 542 w 3244"/>
                <a:gd name="T63" fmla="*/ 1007 h 1741"/>
                <a:gd name="T64" fmla="*/ 686 w 3244"/>
                <a:gd name="T65" fmla="*/ 1095 h 1741"/>
                <a:gd name="T66" fmla="*/ 947 w 3244"/>
                <a:gd name="T67" fmla="*/ 1232 h 1741"/>
                <a:gd name="T68" fmla="*/ 1205 w 3244"/>
                <a:gd name="T69" fmla="*/ 1347 h 1741"/>
                <a:gd name="T70" fmla="*/ 1457 w 3244"/>
                <a:gd name="T71" fmla="*/ 1437 h 1741"/>
                <a:gd name="T72" fmla="*/ 1701 w 3244"/>
                <a:gd name="T73" fmla="*/ 1501 h 1741"/>
                <a:gd name="T74" fmla="*/ 1932 w 3244"/>
                <a:gd name="T75" fmla="*/ 1542 h 1741"/>
                <a:gd name="T76" fmla="*/ 2146 w 3244"/>
                <a:gd name="T77" fmla="*/ 1556 h 1741"/>
                <a:gd name="T78" fmla="*/ 2340 w 3244"/>
                <a:gd name="T79" fmla="*/ 1545 h 1741"/>
                <a:gd name="T80" fmla="*/ 2510 w 3244"/>
                <a:gd name="T81" fmla="*/ 1508 h 1741"/>
                <a:gd name="T82" fmla="*/ 2652 w 3244"/>
                <a:gd name="T83" fmla="*/ 1445 h 1741"/>
                <a:gd name="T84" fmla="*/ 2763 w 3244"/>
                <a:gd name="T85" fmla="*/ 1355 h 1741"/>
                <a:gd name="T86" fmla="*/ 2832 w 3244"/>
                <a:gd name="T87" fmla="*/ 1254 h 1741"/>
                <a:gd name="T88" fmla="*/ 2862 w 3244"/>
                <a:gd name="T89" fmla="*/ 1172 h 1741"/>
                <a:gd name="T90" fmla="*/ 2876 w 3244"/>
                <a:gd name="T91" fmla="*/ 1084 h 1741"/>
                <a:gd name="T92" fmla="*/ 2875 w 3244"/>
                <a:gd name="T93" fmla="*/ 990 h 1741"/>
                <a:gd name="T94" fmla="*/ 2860 w 3244"/>
                <a:gd name="T95" fmla="*/ 890 h 1741"/>
                <a:gd name="T96" fmla="*/ 2830 w 3244"/>
                <a:gd name="T97" fmla="*/ 788 h 1741"/>
                <a:gd name="T98" fmla="*/ 2785 w 3244"/>
                <a:gd name="T99" fmla="*/ 681 h 1741"/>
                <a:gd name="T100" fmla="*/ 2728 w 3244"/>
                <a:gd name="T101" fmla="*/ 572 h 1741"/>
                <a:gd name="T102" fmla="*/ 2658 w 3244"/>
                <a:gd name="T103" fmla="*/ 461 h 1741"/>
                <a:gd name="T104" fmla="*/ 2575 w 3244"/>
                <a:gd name="T105" fmla="*/ 349 h 1741"/>
                <a:gd name="T106" fmla="*/ 2482 w 3244"/>
                <a:gd name="T107" fmla="*/ 236 h 1741"/>
                <a:gd name="T108" fmla="*/ 2447 w 3244"/>
                <a:gd name="T109" fmla="*/ 197 h 17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44"/>
                <a:gd name="T166" fmla="*/ 0 h 1741"/>
                <a:gd name="T167" fmla="*/ 3244 w 3244"/>
                <a:gd name="T168" fmla="*/ 1741 h 17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44" h="1741">
                  <a:moveTo>
                    <a:pt x="2604" y="0"/>
                  </a:moveTo>
                  <a:lnTo>
                    <a:pt x="2606" y="1"/>
                  </a:lnTo>
                  <a:lnTo>
                    <a:pt x="2607" y="2"/>
                  </a:lnTo>
                  <a:lnTo>
                    <a:pt x="2655" y="49"/>
                  </a:lnTo>
                  <a:lnTo>
                    <a:pt x="2702" y="96"/>
                  </a:lnTo>
                  <a:lnTo>
                    <a:pt x="2747" y="143"/>
                  </a:lnTo>
                  <a:lnTo>
                    <a:pt x="2790" y="190"/>
                  </a:lnTo>
                  <a:lnTo>
                    <a:pt x="2832" y="238"/>
                  </a:lnTo>
                  <a:lnTo>
                    <a:pt x="2871" y="286"/>
                  </a:lnTo>
                  <a:lnTo>
                    <a:pt x="2910" y="333"/>
                  </a:lnTo>
                  <a:lnTo>
                    <a:pt x="2946" y="381"/>
                  </a:lnTo>
                  <a:lnTo>
                    <a:pt x="2980" y="429"/>
                  </a:lnTo>
                  <a:lnTo>
                    <a:pt x="3012" y="476"/>
                  </a:lnTo>
                  <a:lnTo>
                    <a:pt x="3043" y="523"/>
                  </a:lnTo>
                  <a:lnTo>
                    <a:pt x="3071" y="571"/>
                  </a:lnTo>
                  <a:lnTo>
                    <a:pt x="3098" y="617"/>
                  </a:lnTo>
                  <a:lnTo>
                    <a:pt x="3121" y="665"/>
                  </a:lnTo>
                  <a:lnTo>
                    <a:pt x="3143" y="711"/>
                  </a:lnTo>
                  <a:lnTo>
                    <a:pt x="3164" y="757"/>
                  </a:lnTo>
                  <a:lnTo>
                    <a:pt x="3182" y="803"/>
                  </a:lnTo>
                  <a:lnTo>
                    <a:pt x="3197" y="849"/>
                  </a:lnTo>
                  <a:lnTo>
                    <a:pt x="3211" y="893"/>
                  </a:lnTo>
                  <a:lnTo>
                    <a:pt x="3222" y="937"/>
                  </a:lnTo>
                  <a:lnTo>
                    <a:pt x="3232" y="982"/>
                  </a:lnTo>
                  <a:lnTo>
                    <a:pt x="3238" y="1024"/>
                  </a:lnTo>
                  <a:lnTo>
                    <a:pt x="3242" y="1067"/>
                  </a:lnTo>
                  <a:lnTo>
                    <a:pt x="3244" y="1108"/>
                  </a:lnTo>
                  <a:lnTo>
                    <a:pt x="3244" y="1148"/>
                  </a:lnTo>
                  <a:lnTo>
                    <a:pt x="3241" y="1189"/>
                  </a:lnTo>
                  <a:lnTo>
                    <a:pt x="3236" y="1228"/>
                  </a:lnTo>
                  <a:lnTo>
                    <a:pt x="3227" y="1267"/>
                  </a:lnTo>
                  <a:lnTo>
                    <a:pt x="3218" y="1303"/>
                  </a:lnTo>
                  <a:lnTo>
                    <a:pt x="3205" y="1339"/>
                  </a:lnTo>
                  <a:lnTo>
                    <a:pt x="3189" y="1375"/>
                  </a:lnTo>
                  <a:lnTo>
                    <a:pt x="3171" y="1409"/>
                  </a:lnTo>
                  <a:lnTo>
                    <a:pt x="3142" y="1453"/>
                  </a:lnTo>
                  <a:lnTo>
                    <a:pt x="3109" y="1495"/>
                  </a:lnTo>
                  <a:lnTo>
                    <a:pt x="3072" y="1533"/>
                  </a:lnTo>
                  <a:lnTo>
                    <a:pt x="3031" y="1567"/>
                  </a:lnTo>
                  <a:lnTo>
                    <a:pt x="2985" y="1600"/>
                  </a:lnTo>
                  <a:lnTo>
                    <a:pt x="2937" y="1628"/>
                  </a:lnTo>
                  <a:lnTo>
                    <a:pt x="2885" y="1654"/>
                  </a:lnTo>
                  <a:lnTo>
                    <a:pt x="2829" y="1675"/>
                  </a:lnTo>
                  <a:lnTo>
                    <a:pt x="2771" y="1694"/>
                  </a:lnTo>
                  <a:lnTo>
                    <a:pt x="2708" y="1710"/>
                  </a:lnTo>
                  <a:lnTo>
                    <a:pt x="2644" y="1722"/>
                  </a:lnTo>
                  <a:lnTo>
                    <a:pt x="2575" y="1731"/>
                  </a:lnTo>
                  <a:lnTo>
                    <a:pt x="2506" y="1738"/>
                  </a:lnTo>
                  <a:lnTo>
                    <a:pt x="2433" y="1741"/>
                  </a:lnTo>
                  <a:lnTo>
                    <a:pt x="2357" y="1741"/>
                  </a:lnTo>
                  <a:lnTo>
                    <a:pt x="2281" y="1738"/>
                  </a:lnTo>
                  <a:lnTo>
                    <a:pt x="2201" y="1731"/>
                  </a:lnTo>
                  <a:lnTo>
                    <a:pt x="2120" y="1722"/>
                  </a:lnTo>
                  <a:lnTo>
                    <a:pt x="2037" y="1710"/>
                  </a:lnTo>
                  <a:lnTo>
                    <a:pt x="1952" y="1694"/>
                  </a:lnTo>
                  <a:lnTo>
                    <a:pt x="1865" y="1675"/>
                  </a:lnTo>
                  <a:lnTo>
                    <a:pt x="1778" y="1654"/>
                  </a:lnTo>
                  <a:lnTo>
                    <a:pt x="1690" y="1630"/>
                  </a:lnTo>
                  <a:lnTo>
                    <a:pt x="1600" y="1602"/>
                  </a:lnTo>
                  <a:lnTo>
                    <a:pt x="1509" y="1571"/>
                  </a:lnTo>
                  <a:lnTo>
                    <a:pt x="1418" y="1536"/>
                  </a:lnTo>
                  <a:lnTo>
                    <a:pt x="1327" y="1500"/>
                  </a:lnTo>
                  <a:lnTo>
                    <a:pt x="1234" y="1460"/>
                  </a:lnTo>
                  <a:lnTo>
                    <a:pt x="1141" y="1417"/>
                  </a:lnTo>
                  <a:lnTo>
                    <a:pt x="1048" y="1371"/>
                  </a:lnTo>
                  <a:lnTo>
                    <a:pt x="956" y="1323"/>
                  </a:lnTo>
                  <a:lnTo>
                    <a:pt x="864" y="1271"/>
                  </a:lnTo>
                  <a:lnTo>
                    <a:pt x="799" y="1232"/>
                  </a:lnTo>
                  <a:lnTo>
                    <a:pt x="736" y="1194"/>
                  </a:lnTo>
                  <a:lnTo>
                    <a:pt x="675" y="1155"/>
                  </a:lnTo>
                  <a:lnTo>
                    <a:pt x="614" y="1115"/>
                  </a:lnTo>
                  <a:lnTo>
                    <a:pt x="555" y="1075"/>
                  </a:lnTo>
                  <a:lnTo>
                    <a:pt x="497" y="1033"/>
                  </a:lnTo>
                  <a:lnTo>
                    <a:pt x="441" y="991"/>
                  </a:lnTo>
                  <a:lnTo>
                    <a:pt x="386" y="948"/>
                  </a:lnTo>
                  <a:lnTo>
                    <a:pt x="333" y="906"/>
                  </a:lnTo>
                  <a:lnTo>
                    <a:pt x="280" y="862"/>
                  </a:lnTo>
                  <a:lnTo>
                    <a:pt x="230" y="819"/>
                  </a:lnTo>
                  <a:lnTo>
                    <a:pt x="180" y="774"/>
                  </a:lnTo>
                  <a:lnTo>
                    <a:pt x="133" y="729"/>
                  </a:lnTo>
                  <a:lnTo>
                    <a:pt x="87" y="684"/>
                  </a:lnTo>
                  <a:lnTo>
                    <a:pt x="42" y="639"/>
                  </a:lnTo>
                  <a:lnTo>
                    <a:pt x="0" y="594"/>
                  </a:lnTo>
                  <a:lnTo>
                    <a:pt x="36" y="627"/>
                  </a:lnTo>
                  <a:lnTo>
                    <a:pt x="74" y="660"/>
                  </a:lnTo>
                  <a:lnTo>
                    <a:pt x="112" y="693"/>
                  </a:lnTo>
                  <a:lnTo>
                    <a:pt x="151" y="725"/>
                  </a:lnTo>
                  <a:lnTo>
                    <a:pt x="191" y="759"/>
                  </a:lnTo>
                  <a:lnTo>
                    <a:pt x="232" y="791"/>
                  </a:lnTo>
                  <a:lnTo>
                    <a:pt x="274" y="823"/>
                  </a:lnTo>
                  <a:lnTo>
                    <a:pt x="316" y="854"/>
                  </a:lnTo>
                  <a:lnTo>
                    <a:pt x="360" y="886"/>
                  </a:lnTo>
                  <a:lnTo>
                    <a:pt x="405" y="916"/>
                  </a:lnTo>
                  <a:lnTo>
                    <a:pt x="449" y="947"/>
                  </a:lnTo>
                  <a:lnTo>
                    <a:pt x="495" y="977"/>
                  </a:lnTo>
                  <a:lnTo>
                    <a:pt x="542" y="1007"/>
                  </a:lnTo>
                  <a:lnTo>
                    <a:pt x="589" y="1038"/>
                  </a:lnTo>
                  <a:lnTo>
                    <a:pt x="637" y="1067"/>
                  </a:lnTo>
                  <a:lnTo>
                    <a:pt x="686" y="1095"/>
                  </a:lnTo>
                  <a:lnTo>
                    <a:pt x="773" y="1143"/>
                  </a:lnTo>
                  <a:lnTo>
                    <a:pt x="859" y="1189"/>
                  </a:lnTo>
                  <a:lnTo>
                    <a:pt x="947" y="1232"/>
                  </a:lnTo>
                  <a:lnTo>
                    <a:pt x="1033" y="1274"/>
                  </a:lnTo>
                  <a:lnTo>
                    <a:pt x="1119" y="1311"/>
                  </a:lnTo>
                  <a:lnTo>
                    <a:pt x="1205" y="1347"/>
                  </a:lnTo>
                  <a:lnTo>
                    <a:pt x="1290" y="1380"/>
                  </a:lnTo>
                  <a:lnTo>
                    <a:pt x="1374" y="1410"/>
                  </a:lnTo>
                  <a:lnTo>
                    <a:pt x="1457" y="1437"/>
                  </a:lnTo>
                  <a:lnTo>
                    <a:pt x="1540" y="1461"/>
                  </a:lnTo>
                  <a:lnTo>
                    <a:pt x="1621" y="1482"/>
                  </a:lnTo>
                  <a:lnTo>
                    <a:pt x="1701" y="1501"/>
                  </a:lnTo>
                  <a:lnTo>
                    <a:pt x="1780" y="1518"/>
                  </a:lnTo>
                  <a:lnTo>
                    <a:pt x="1857" y="1531"/>
                  </a:lnTo>
                  <a:lnTo>
                    <a:pt x="1932" y="1542"/>
                  </a:lnTo>
                  <a:lnTo>
                    <a:pt x="2005" y="1549"/>
                  </a:lnTo>
                  <a:lnTo>
                    <a:pt x="2077" y="1554"/>
                  </a:lnTo>
                  <a:lnTo>
                    <a:pt x="2146" y="1556"/>
                  </a:lnTo>
                  <a:lnTo>
                    <a:pt x="2213" y="1555"/>
                  </a:lnTo>
                  <a:lnTo>
                    <a:pt x="2277" y="1552"/>
                  </a:lnTo>
                  <a:lnTo>
                    <a:pt x="2340" y="1545"/>
                  </a:lnTo>
                  <a:lnTo>
                    <a:pt x="2399" y="1535"/>
                  </a:lnTo>
                  <a:lnTo>
                    <a:pt x="2456" y="1523"/>
                  </a:lnTo>
                  <a:lnTo>
                    <a:pt x="2510" y="1508"/>
                  </a:lnTo>
                  <a:lnTo>
                    <a:pt x="2561" y="1490"/>
                  </a:lnTo>
                  <a:lnTo>
                    <a:pt x="2608" y="1469"/>
                  </a:lnTo>
                  <a:lnTo>
                    <a:pt x="2652" y="1445"/>
                  </a:lnTo>
                  <a:lnTo>
                    <a:pt x="2693" y="1418"/>
                  </a:lnTo>
                  <a:lnTo>
                    <a:pt x="2730" y="1388"/>
                  </a:lnTo>
                  <a:lnTo>
                    <a:pt x="2763" y="1355"/>
                  </a:lnTo>
                  <a:lnTo>
                    <a:pt x="2792" y="1319"/>
                  </a:lnTo>
                  <a:lnTo>
                    <a:pt x="2818" y="1280"/>
                  </a:lnTo>
                  <a:lnTo>
                    <a:pt x="2832" y="1254"/>
                  </a:lnTo>
                  <a:lnTo>
                    <a:pt x="2843" y="1227"/>
                  </a:lnTo>
                  <a:lnTo>
                    <a:pt x="2854" y="1200"/>
                  </a:lnTo>
                  <a:lnTo>
                    <a:pt x="2862" y="1172"/>
                  </a:lnTo>
                  <a:lnTo>
                    <a:pt x="2868" y="1143"/>
                  </a:lnTo>
                  <a:lnTo>
                    <a:pt x="2873" y="1114"/>
                  </a:lnTo>
                  <a:lnTo>
                    <a:pt x="2876" y="1084"/>
                  </a:lnTo>
                  <a:lnTo>
                    <a:pt x="2878" y="1053"/>
                  </a:lnTo>
                  <a:lnTo>
                    <a:pt x="2878" y="1022"/>
                  </a:lnTo>
                  <a:lnTo>
                    <a:pt x="2875" y="990"/>
                  </a:lnTo>
                  <a:lnTo>
                    <a:pt x="2872" y="958"/>
                  </a:lnTo>
                  <a:lnTo>
                    <a:pt x="2867" y="924"/>
                  </a:lnTo>
                  <a:lnTo>
                    <a:pt x="2860" y="890"/>
                  </a:lnTo>
                  <a:lnTo>
                    <a:pt x="2852" y="857"/>
                  </a:lnTo>
                  <a:lnTo>
                    <a:pt x="2841" y="823"/>
                  </a:lnTo>
                  <a:lnTo>
                    <a:pt x="2830" y="788"/>
                  </a:lnTo>
                  <a:lnTo>
                    <a:pt x="2816" y="752"/>
                  </a:lnTo>
                  <a:lnTo>
                    <a:pt x="2802" y="717"/>
                  </a:lnTo>
                  <a:lnTo>
                    <a:pt x="2785" y="681"/>
                  </a:lnTo>
                  <a:lnTo>
                    <a:pt x="2767" y="645"/>
                  </a:lnTo>
                  <a:lnTo>
                    <a:pt x="2749" y="609"/>
                  </a:lnTo>
                  <a:lnTo>
                    <a:pt x="2728" y="572"/>
                  </a:lnTo>
                  <a:lnTo>
                    <a:pt x="2706" y="536"/>
                  </a:lnTo>
                  <a:lnTo>
                    <a:pt x="2682" y="498"/>
                  </a:lnTo>
                  <a:lnTo>
                    <a:pt x="2658" y="461"/>
                  </a:lnTo>
                  <a:lnTo>
                    <a:pt x="2631" y="424"/>
                  </a:lnTo>
                  <a:lnTo>
                    <a:pt x="2604" y="386"/>
                  </a:lnTo>
                  <a:lnTo>
                    <a:pt x="2575" y="349"/>
                  </a:lnTo>
                  <a:lnTo>
                    <a:pt x="2545" y="311"/>
                  </a:lnTo>
                  <a:lnTo>
                    <a:pt x="2514" y="273"/>
                  </a:lnTo>
                  <a:lnTo>
                    <a:pt x="2482" y="236"/>
                  </a:lnTo>
                  <a:lnTo>
                    <a:pt x="2448" y="198"/>
                  </a:lnTo>
                  <a:lnTo>
                    <a:pt x="2447" y="197"/>
                  </a:lnTo>
                  <a:lnTo>
                    <a:pt x="2604" y="0"/>
                  </a:lnTo>
                  <a:close/>
                </a:path>
              </a:pathLst>
            </a:custGeom>
            <a:solidFill>
              <a:srgbClr val="0061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7" name="Freeform 7"/>
            <p:cNvSpPr>
              <a:spLocks noChangeArrowheads="1"/>
            </p:cNvSpPr>
            <p:nvPr/>
          </p:nvSpPr>
          <p:spPr bwMode="auto">
            <a:xfrm>
              <a:off x="3228975" y="3954463"/>
              <a:ext cx="847725" cy="611188"/>
            </a:xfrm>
            <a:custGeom>
              <a:avLst/>
              <a:gdLst>
                <a:gd name="T0" fmla="*/ 148 w 5341"/>
                <a:gd name="T1" fmla="*/ 363 h 3854"/>
                <a:gd name="T2" fmla="*/ 235 w 5341"/>
                <a:gd name="T3" fmla="*/ 270 h 3854"/>
                <a:gd name="T4" fmla="*/ 339 w 5341"/>
                <a:gd name="T5" fmla="*/ 192 h 3854"/>
                <a:gd name="T6" fmla="*/ 459 w 5341"/>
                <a:gd name="T7" fmla="*/ 126 h 3854"/>
                <a:gd name="T8" fmla="*/ 594 w 5341"/>
                <a:gd name="T9" fmla="*/ 74 h 3854"/>
                <a:gd name="T10" fmla="*/ 743 w 5341"/>
                <a:gd name="T11" fmla="*/ 36 h 3854"/>
                <a:gd name="T12" fmla="*/ 904 w 5341"/>
                <a:gd name="T13" fmla="*/ 12 h 3854"/>
                <a:gd name="T14" fmla="*/ 1077 w 5341"/>
                <a:gd name="T15" fmla="*/ 1 h 3854"/>
                <a:gd name="T16" fmla="*/ 1167 w 5341"/>
                <a:gd name="T17" fmla="*/ 239 h 3854"/>
                <a:gd name="T18" fmla="*/ 1015 w 5341"/>
                <a:gd name="T19" fmla="*/ 308 h 3854"/>
                <a:gd name="T20" fmla="*/ 886 w 5341"/>
                <a:gd name="T21" fmla="*/ 397 h 3854"/>
                <a:gd name="T22" fmla="*/ 806 w 5341"/>
                <a:gd name="T23" fmla="*/ 478 h 3854"/>
                <a:gd name="T24" fmla="*/ 762 w 5341"/>
                <a:gd name="T25" fmla="*/ 539 h 3854"/>
                <a:gd name="T26" fmla="*/ 688 w 5341"/>
                <a:gd name="T27" fmla="*/ 691 h 3854"/>
                <a:gd name="T28" fmla="*/ 651 w 5341"/>
                <a:gd name="T29" fmla="*/ 961 h 3854"/>
                <a:gd name="T30" fmla="*/ 706 w 5341"/>
                <a:gd name="T31" fmla="*/ 1259 h 3854"/>
                <a:gd name="T32" fmla="*/ 844 w 5341"/>
                <a:gd name="T33" fmla="*/ 1577 h 3854"/>
                <a:gd name="T34" fmla="*/ 1060 w 5341"/>
                <a:gd name="T35" fmla="*/ 1904 h 3854"/>
                <a:gd name="T36" fmla="*/ 1347 w 5341"/>
                <a:gd name="T37" fmla="*/ 2231 h 3854"/>
                <a:gd name="T38" fmla="*/ 1699 w 5341"/>
                <a:gd name="T39" fmla="*/ 2547 h 3854"/>
                <a:gd name="T40" fmla="*/ 2109 w 5341"/>
                <a:gd name="T41" fmla="*/ 2843 h 3854"/>
                <a:gd name="T42" fmla="*/ 2566 w 5341"/>
                <a:gd name="T43" fmla="*/ 3106 h 3854"/>
                <a:gd name="T44" fmla="*/ 3028 w 5341"/>
                <a:gd name="T45" fmla="*/ 3313 h 3854"/>
                <a:gd name="T46" fmla="*/ 3479 w 5341"/>
                <a:gd name="T47" fmla="*/ 3460 h 3854"/>
                <a:gd name="T48" fmla="*/ 3905 w 5341"/>
                <a:gd name="T49" fmla="*/ 3545 h 3854"/>
                <a:gd name="T50" fmla="*/ 4297 w 5341"/>
                <a:gd name="T51" fmla="*/ 3569 h 3854"/>
                <a:gd name="T52" fmla="*/ 4641 w 5341"/>
                <a:gd name="T53" fmla="*/ 3529 h 3854"/>
                <a:gd name="T54" fmla="*/ 4927 w 5341"/>
                <a:gd name="T55" fmla="*/ 3428 h 3854"/>
                <a:gd name="T56" fmla="*/ 5142 w 5341"/>
                <a:gd name="T57" fmla="*/ 3261 h 3854"/>
                <a:gd name="T58" fmla="*/ 5241 w 5341"/>
                <a:gd name="T59" fmla="*/ 3111 h 3854"/>
                <a:gd name="T60" fmla="*/ 5277 w 5341"/>
                <a:gd name="T61" fmla="*/ 3023 h 3854"/>
                <a:gd name="T62" fmla="*/ 5299 w 5341"/>
                <a:gd name="T63" fmla="*/ 2931 h 3854"/>
                <a:gd name="T64" fmla="*/ 5310 w 5341"/>
                <a:gd name="T65" fmla="*/ 2833 h 3854"/>
                <a:gd name="T66" fmla="*/ 5327 w 5341"/>
                <a:gd name="T67" fmla="*/ 2870 h 3854"/>
                <a:gd name="T68" fmla="*/ 5341 w 5341"/>
                <a:gd name="T69" fmla="*/ 3039 h 3854"/>
                <a:gd name="T70" fmla="*/ 5325 w 5341"/>
                <a:gd name="T71" fmla="*/ 3196 h 3854"/>
                <a:gd name="T72" fmla="*/ 5294 w 5341"/>
                <a:gd name="T73" fmla="*/ 3307 h 3854"/>
                <a:gd name="T74" fmla="*/ 5263 w 5341"/>
                <a:gd name="T75" fmla="*/ 3378 h 3854"/>
                <a:gd name="T76" fmla="*/ 5159 w 5341"/>
                <a:gd name="T77" fmla="*/ 3529 h 3854"/>
                <a:gd name="T78" fmla="*/ 4917 w 5341"/>
                <a:gd name="T79" fmla="*/ 3710 h 3854"/>
                <a:gd name="T80" fmla="*/ 4595 w 5341"/>
                <a:gd name="T81" fmla="*/ 3817 h 3854"/>
                <a:gd name="T82" fmla="*/ 4204 w 5341"/>
                <a:gd name="T83" fmla="*/ 3854 h 3854"/>
                <a:gd name="T84" fmla="*/ 3758 w 5341"/>
                <a:gd name="T85" fmla="*/ 3819 h 3854"/>
                <a:gd name="T86" fmla="*/ 3271 w 5341"/>
                <a:gd name="T87" fmla="*/ 3715 h 3854"/>
                <a:gd name="T88" fmla="*/ 2756 w 5341"/>
                <a:gd name="T89" fmla="*/ 3542 h 3854"/>
                <a:gd name="T90" fmla="*/ 2226 w 5341"/>
                <a:gd name="T91" fmla="*/ 3302 h 3854"/>
                <a:gd name="T92" fmla="*/ 1700 w 5341"/>
                <a:gd name="T93" fmla="*/ 2999 h 3854"/>
                <a:gd name="T94" fmla="*/ 1227 w 5341"/>
                <a:gd name="T95" fmla="*/ 2661 h 3854"/>
                <a:gd name="T96" fmla="*/ 820 w 5341"/>
                <a:gd name="T97" fmla="*/ 2301 h 3854"/>
                <a:gd name="T98" fmla="*/ 486 w 5341"/>
                <a:gd name="T99" fmla="*/ 1932 h 3854"/>
                <a:gd name="T100" fmla="*/ 233 w 5341"/>
                <a:gd name="T101" fmla="*/ 1563 h 3854"/>
                <a:gd name="T102" fmla="*/ 68 w 5341"/>
                <a:gd name="T103" fmla="*/ 1207 h 3854"/>
                <a:gd name="T104" fmla="*/ 1 w 5341"/>
                <a:gd name="T105" fmla="*/ 874 h 3854"/>
                <a:gd name="T106" fmla="*/ 36 w 5341"/>
                <a:gd name="T107" fmla="*/ 574 h 38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1"/>
                <a:gd name="T163" fmla="*/ 0 h 3854"/>
                <a:gd name="T164" fmla="*/ 5341 w 5341"/>
                <a:gd name="T165" fmla="*/ 3854 h 38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1" h="3854">
                  <a:moveTo>
                    <a:pt x="95" y="442"/>
                  </a:moveTo>
                  <a:lnTo>
                    <a:pt x="112" y="415"/>
                  </a:lnTo>
                  <a:lnTo>
                    <a:pt x="130" y="389"/>
                  </a:lnTo>
                  <a:lnTo>
                    <a:pt x="148" y="363"/>
                  </a:lnTo>
                  <a:lnTo>
                    <a:pt x="169" y="339"/>
                  </a:lnTo>
                  <a:lnTo>
                    <a:pt x="190" y="315"/>
                  </a:lnTo>
                  <a:lnTo>
                    <a:pt x="212" y="292"/>
                  </a:lnTo>
                  <a:lnTo>
                    <a:pt x="235" y="270"/>
                  </a:lnTo>
                  <a:lnTo>
                    <a:pt x="259" y="249"/>
                  </a:lnTo>
                  <a:lnTo>
                    <a:pt x="285" y="229"/>
                  </a:lnTo>
                  <a:lnTo>
                    <a:pt x="311" y="209"/>
                  </a:lnTo>
                  <a:lnTo>
                    <a:pt x="339" y="192"/>
                  </a:lnTo>
                  <a:lnTo>
                    <a:pt x="367" y="174"/>
                  </a:lnTo>
                  <a:lnTo>
                    <a:pt x="397" y="157"/>
                  </a:lnTo>
                  <a:lnTo>
                    <a:pt x="427" y="141"/>
                  </a:lnTo>
                  <a:lnTo>
                    <a:pt x="459" y="126"/>
                  </a:lnTo>
                  <a:lnTo>
                    <a:pt x="492" y="112"/>
                  </a:lnTo>
                  <a:lnTo>
                    <a:pt x="525" y="98"/>
                  </a:lnTo>
                  <a:lnTo>
                    <a:pt x="559" y="86"/>
                  </a:lnTo>
                  <a:lnTo>
                    <a:pt x="594" y="74"/>
                  </a:lnTo>
                  <a:lnTo>
                    <a:pt x="630" y="64"/>
                  </a:lnTo>
                  <a:lnTo>
                    <a:pt x="666" y="54"/>
                  </a:lnTo>
                  <a:lnTo>
                    <a:pt x="705" y="44"/>
                  </a:lnTo>
                  <a:lnTo>
                    <a:pt x="743" y="36"/>
                  </a:lnTo>
                  <a:lnTo>
                    <a:pt x="783" y="29"/>
                  </a:lnTo>
                  <a:lnTo>
                    <a:pt x="822" y="23"/>
                  </a:lnTo>
                  <a:lnTo>
                    <a:pt x="862" y="16"/>
                  </a:lnTo>
                  <a:lnTo>
                    <a:pt x="904" y="12"/>
                  </a:lnTo>
                  <a:lnTo>
                    <a:pt x="947" y="8"/>
                  </a:lnTo>
                  <a:lnTo>
                    <a:pt x="990" y="5"/>
                  </a:lnTo>
                  <a:lnTo>
                    <a:pt x="1034" y="2"/>
                  </a:lnTo>
                  <a:lnTo>
                    <a:pt x="1077" y="1"/>
                  </a:lnTo>
                  <a:lnTo>
                    <a:pt x="1123" y="0"/>
                  </a:lnTo>
                  <a:lnTo>
                    <a:pt x="1251" y="212"/>
                  </a:lnTo>
                  <a:lnTo>
                    <a:pt x="1208" y="225"/>
                  </a:lnTo>
                  <a:lnTo>
                    <a:pt x="1167" y="239"/>
                  </a:lnTo>
                  <a:lnTo>
                    <a:pt x="1127" y="254"/>
                  </a:lnTo>
                  <a:lnTo>
                    <a:pt x="1088" y="270"/>
                  </a:lnTo>
                  <a:lnTo>
                    <a:pt x="1051" y="289"/>
                  </a:lnTo>
                  <a:lnTo>
                    <a:pt x="1015" y="308"/>
                  </a:lnTo>
                  <a:lnTo>
                    <a:pt x="981" y="328"/>
                  </a:lnTo>
                  <a:lnTo>
                    <a:pt x="948" y="350"/>
                  </a:lnTo>
                  <a:lnTo>
                    <a:pt x="916" y="373"/>
                  </a:lnTo>
                  <a:lnTo>
                    <a:pt x="886" y="397"/>
                  </a:lnTo>
                  <a:lnTo>
                    <a:pt x="858" y="423"/>
                  </a:lnTo>
                  <a:lnTo>
                    <a:pt x="831" y="450"/>
                  </a:lnTo>
                  <a:lnTo>
                    <a:pt x="819" y="464"/>
                  </a:lnTo>
                  <a:lnTo>
                    <a:pt x="806" y="478"/>
                  </a:lnTo>
                  <a:lnTo>
                    <a:pt x="795" y="492"/>
                  </a:lnTo>
                  <a:lnTo>
                    <a:pt x="784" y="508"/>
                  </a:lnTo>
                  <a:lnTo>
                    <a:pt x="772" y="522"/>
                  </a:lnTo>
                  <a:lnTo>
                    <a:pt x="762" y="539"/>
                  </a:lnTo>
                  <a:lnTo>
                    <a:pt x="751" y="555"/>
                  </a:lnTo>
                  <a:lnTo>
                    <a:pt x="742" y="571"/>
                  </a:lnTo>
                  <a:lnTo>
                    <a:pt x="712" y="629"/>
                  </a:lnTo>
                  <a:lnTo>
                    <a:pt x="688" y="691"/>
                  </a:lnTo>
                  <a:lnTo>
                    <a:pt x="669" y="756"/>
                  </a:lnTo>
                  <a:lnTo>
                    <a:pt x="658" y="822"/>
                  </a:lnTo>
                  <a:lnTo>
                    <a:pt x="652" y="891"/>
                  </a:lnTo>
                  <a:lnTo>
                    <a:pt x="651" y="961"/>
                  </a:lnTo>
                  <a:lnTo>
                    <a:pt x="656" y="1033"/>
                  </a:lnTo>
                  <a:lnTo>
                    <a:pt x="667" y="1107"/>
                  </a:lnTo>
                  <a:lnTo>
                    <a:pt x="684" y="1182"/>
                  </a:lnTo>
                  <a:lnTo>
                    <a:pt x="706" y="1259"/>
                  </a:lnTo>
                  <a:lnTo>
                    <a:pt x="732" y="1338"/>
                  </a:lnTo>
                  <a:lnTo>
                    <a:pt x="764" y="1416"/>
                  </a:lnTo>
                  <a:lnTo>
                    <a:pt x="801" y="1496"/>
                  </a:lnTo>
                  <a:lnTo>
                    <a:pt x="844" y="1577"/>
                  </a:lnTo>
                  <a:lnTo>
                    <a:pt x="890" y="1658"/>
                  </a:lnTo>
                  <a:lnTo>
                    <a:pt x="942" y="1740"/>
                  </a:lnTo>
                  <a:lnTo>
                    <a:pt x="998" y="1822"/>
                  </a:lnTo>
                  <a:lnTo>
                    <a:pt x="1060" y="1904"/>
                  </a:lnTo>
                  <a:lnTo>
                    <a:pt x="1125" y="1986"/>
                  </a:lnTo>
                  <a:lnTo>
                    <a:pt x="1195" y="2068"/>
                  </a:lnTo>
                  <a:lnTo>
                    <a:pt x="1268" y="2150"/>
                  </a:lnTo>
                  <a:lnTo>
                    <a:pt x="1347" y="2231"/>
                  </a:lnTo>
                  <a:lnTo>
                    <a:pt x="1429" y="2310"/>
                  </a:lnTo>
                  <a:lnTo>
                    <a:pt x="1515" y="2390"/>
                  </a:lnTo>
                  <a:lnTo>
                    <a:pt x="1606" y="2469"/>
                  </a:lnTo>
                  <a:lnTo>
                    <a:pt x="1699" y="2547"/>
                  </a:lnTo>
                  <a:lnTo>
                    <a:pt x="1797" y="2623"/>
                  </a:lnTo>
                  <a:lnTo>
                    <a:pt x="1897" y="2698"/>
                  </a:lnTo>
                  <a:lnTo>
                    <a:pt x="2001" y="2771"/>
                  </a:lnTo>
                  <a:lnTo>
                    <a:pt x="2109" y="2843"/>
                  </a:lnTo>
                  <a:lnTo>
                    <a:pt x="2220" y="2913"/>
                  </a:lnTo>
                  <a:lnTo>
                    <a:pt x="2335" y="2981"/>
                  </a:lnTo>
                  <a:lnTo>
                    <a:pt x="2450" y="3045"/>
                  </a:lnTo>
                  <a:lnTo>
                    <a:pt x="2566" y="3106"/>
                  </a:lnTo>
                  <a:lnTo>
                    <a:pt x="2682" y="3164"/>
                  </a:lnTo>
                  <a:lnTo>
                    <a:pt x="2798" y="3217"/>
                  </a:lnTo>
                  <a:lnTo>
                    <a:pt x="2913" y="3267"/>
                  </a:lnTo>
                  <a:lnTo>
                    <a:pt x="3028" y="3313"/>
                  </a:lnTo>
                  <a:lnTo>
                    <a:pt x="3142" y="3356"/>
                  </a:lnTo>
                  <a:lnTo>
                    <a:pt x="3255" y="3394"/>
                  </a:lnTo>
                  <a:lnTo>
                    <a:pt x="3367" y="3429"/>
                  </a:lnTo>
                  <a:lnTo>
                    <a:pt x="3479" y="3460"/>
                  </a:lnTo>
                  <a:lnTo>
                    <a:pt x="3588" y="3487"/>
                  </a:lnTo>
                  <a:lnTo>
                    <a:pt x="3695" y="3510"/>
                  </a:lnTo>
                  <a:lnTo>
                    <a:pt x="3801" y="3529"/>
                  </a:lnTo>
                  <a:lnTo>
                    <a:pt x="3905" y="3545"/>
                  </a:lnTo>
                  <a:lnTo>
                    <a:pt x="4007" y="3557"/>
                  </a:lnTo>
                  <a:lnTo>
                    <a:pt x="4106" y="3564"/>
                  </a:lnTo>
                  <a:lnTo>
                    <a:pt x="4202" y="3569"/>
                  </a:lnTo>
                  <a:lnTo>
                    <a:pt x="4297" y="3569"/>
                  </a:lnTo>
                  <a:lnTo>
                    <a:pt x="4388" y="3564"/>
                  </a:lnTo>
                  <a:lnTo>
                    <a:pt x="4475" y="3557"/>
                  </a:lnTo>
                  <a:lnTo>
                    <a:pt x="4560" y="3545"/>
                  </a:lnTo>
                  <a:lnTo>
                    <a:pt x="4641" y="3529"/>
                  </a:lnTo>
                  <a:lnTo>
                    <a:pt x="4718" y="3509"/>
                  </a:lnTo>
                  <a:lnTo>
                    <a:pt x="4792" y="3487"/>
                  </a:lnTo>
                  <a:lnTo>
                    <a:pt x="4861" y="3459"/>
                  </a:lnTo>
                  <a:lnTo>
                    <a:pt x="4927" y="3428"/>
                  </a:lnTo>
                  <a:lnTo>
                    <a:pt x="4988" y="3391"/>
                  </a:lnTo>
                  <a:lnTo>
                    <a:pt x="5044" y="3352"/>
                  </a:lnTo>
                  <a:lnTo>
                    <a:pt x="5095" y="3308"/>
                  </a:lnTo>
                  <a:lnTo>
                    <a:pt x="5142" y="3261"/>
                  </a:lnTo>
                  <a:lnTo>
                    <a:pt x="5183" y="3209"/>
                  </a:lnTo>
                  <a:lnTo>
                    <a:pt x="5219" y="3154"/>
                  </a:lnTo>
                  <a:lnTo>
                    <a:pt x="5231" y="3133"/>
                  </a:lnTo>
                  <a:lnTo>
                    <a:pt x="5241" y="3111"/>
                  </a:lnTo>
                  <a:lnTo>
                    <a:pt x="5252" y="3089"/>
                  </a:lnTo>
                  <a:lnTo>
                    <a:pt x="5261" y="3068"/>
                  </a:lnTo>
                  <a:lnTo>
                    <a:pt x="5269" y="3046"/>
                  </a:lnTo>
                  <a:lnTo>
                    <a:pt x="5277" y="3023"/>
                  </a:lnTo>
                  <a:lnTo>
                    <a:pt x="5284" y="3000"/>
                  </a:lnTo>
                  <a:lnTo>
                    <a:pt x="5289" y="2977"/>
                  </a:lnTo>
                  <a:lnTo>
                    <a:pt x="5295" y="2954"/>
                  </a:lnTo>
                  <a:lnTo>
                    <a:pt x="5299" y="2931"/>
                  </a:lnTo>
                  <a:lnTo>
                    <a:pt x="5303" y="2906"/>
                  </a:lnTo>
                  <a:lnTo>
                    <a:pt x="5306" y="2882"/>
                  </a:lnTo>
                  <a:lnTo>
                    <a:pt x="5309" y="2857"/>
                  </a:lnTo>
                  <a:lnTo>
                    <a:pt x="5310" y="2833"/>
                  </a:lnTo>
                  <a:lnTo>
                    <a:pt x="5311" y="2808"/>
                  </a:lnTo>
                  <a:lnTo>
                    <a:pt x="5311" y="2782"/>
                  </a:lnTo>
                  <a:lnTo>
                    <a:pt x="5320" y="2827"/>
                  </a:lnTo>
                  <a:lnTo>
                    <a:pt x="5327" y="2870"/>
                  </a:lnTo>
                  <a:lnTo>
                    <a:pt x="5334" y="2913"/>
                  </a:lnTo>
                  <a:lnTo>
                    <a:pt x="5338" y="2956"/>
                  </a:lnTo>
                  <a:lnTo>
                    <a:pt x="5340" y="2997"/>
                  </a:lnTo>
                  <a:lnTo>
                    <a:pt x="5341" y="3039"/>
                  </a:lnTo>
                  <a:lnTo>
                    <a:pt x="5340" y="3079"/>
                  </a:lnTo>
                  <a:lnTo>
                    <a:pt x="5337" y="3118"/>
                  </a:lnTo>
                  <a:lnTo>
                    <a:pt x="5332" y="3158"/>
                  </a:lnTo>
                  <a:lnTo>
                    <a:pt x="5325" y="3196"/>
                  </a:lnTo>
                  <a:lnTo>
                    <a:pt x="5317" y="3235"/>
                  </a:lnTo>
                  <a:lnTo>
                    <a:pt x="5306" y="3271"/>
                  </a:lnTo>
                  <a:lnTo>
                    <a:pt x="5300" y="3290"/>
                  </a:lnTo>
                  <a:lnTo>
                    <a:pt x="5294" y="3307"/>
                  </a:lnTo>
                  <a:lnTo>
                    <a:pt x="5287" y="3326"/>
                  </a:lnTo>
                  <a:lnTo>
                    <a:pt x="5280" y="3344"/>
                  </a:lnTo>
                  <a:lnTo>
                    <a:pt x="5271" y="3361"/>
                  </a:lnTo>
                  <a:lnTo>
                    <a:pt x="5263" y="3378"/>
                  </a:lnTo>
                  <a:lnTo>
                    <a:pt x="5254" y="3394"/>
                  </a:lnTo>
                  <a:lnTo>
                    <a:pt x="5244" y="3412"/>
                  </a:lnTo>
                  <a:lnTo>
                    <a:pt x="5205" y="3473"/>
                  </a:lnTo>
                  <a:lnTo>
                    <a:pt x="5159" y="3529"/>
                  </a:lnTo>
                  <a:lnTo>
                    <a:pt x="5107" y="3581"/>
                  </a:lnTo>
                  <a:lnTo>
                    <a:pt x="5049" y="3629"/>
                  </a:lnTo>
                  <a:lnTo>
                    <a:pt x="4986" y="3671"/>
                  </a:lnTo>
                  <a:lnTo>
                    <a:pt x="4917" y="3710"/>
                  </a:lnTo>
                  <a:lnTo>
                    <a:pt x="4844" y="3744"/>
                  </a:lnTo>
                  <a:lnTo>
                    <a:pt x="4766" y="3773"/>
                  </a:lnTo>
                  <a:lnTo>
                    <a:pt x="4683" y="3798"/>
                  </a:lnTo>
                  <a:lnTo>
                    <a:pt x="4595" y="3817"/>
                  </a:lnTo>
                  <a:lnTo>
                    <a:pt x="4503" y="3833"/>
                  </a:lnTo>
                  <a:lnTo>
                    <a:pt x="4407" y="3844"/>
                  </a:lnTo>
                  <a:lnTo>
                    <a:pt x="4307" y="3852"/>
                  </a:lnTo>
                  <a:lnTo>
                    <a:pt x="4204" y="3854"/>
                  </a:lnTo>
                  <a:lnTo>
                    <a:pt x="4097" y="3852"/>
                  </a:lnTo>
                  <a:lnTo>
                    <a:pt x="3987" y="3845"/>
                  </a:lnTo>
                  <a:lnTo>
                    <a:pt x="3874" y="3834"/>
                  </a:lnTo>
                  <a:lnTo>
                    <a:pt x="3758" y="3819"/>
                  </a:lnTo>
                  <a:lnTo>
                    <a:pt x="3639" y="3800"/>
                  </a:lnTo>
                  <a:lnTo>
                    <a:pt x="3519" y="3776"/>
                  </a:lnTo>
                  <a:lnTo>
                    <a:pt x="3395" y="3747"/>
                  </a:lnTo>
                  <a:lnTo>
                    <a:pt x="3271" y="3715"/>
                  </a:lnTo>
                  <a:lnTo>
                    <a:pt x="3144" y="3679"/>
                  </a:lnTo>
                  <a:lnTo>
                    <a:pt x="3016" y="3637"/>
                  </a:lnTo>
                  <a:lnTo>
                    <a:pt x="2886" y="3591"/>
                  </a:lnTo>
                  <a:lnTo>
                    <a:pt x="2756" y="3542"/>
                  </a:lnTo>
                  <a:lnTo>
                    <a:pt x="2624" y="3489"/>
                  </a:lnTo>
                  <a:lnTo>
                    <a:pt x="2491" y="3431"/>
                  </a:lnTo>
                  <a:lnTo>
                    <a:pt x="2358" y="3368"/>
                  </a:lnTo>
                  <a:lnTo>
                    <a:pt x="2226" y="3302"/>
                  </a:lnTo>
                  <a:lnTo>
                    <a:pt x="2093" y="3231"/>
                  </a:lnTo>
                  <a:lnTo>
                    <a:pt x="1960" y="3157"/>
                  </a:lnTo>
                  <a:lnTo>
                    <a:pt x="1828" y="3079"/>
                  </a:lnTo>
                  <a:lnTo>
                    <a:pt x="1700" y="2999"/>
                  </a:lnTo>
                  <a:lnTo>
                    <a:pt x="1577" y="2917"/>
                  </a:lnTo>
                  <a:lnTo>
                    <a:pt x="1456" y="2833"/>
                  </a:lnTo>
                  <a:lnTo>
                    <a:pt x="1340" y="2747"/>
                  </a:lnTo>
                  <a:lnTo>
                    <a:pt x="1227" y="2661"/>
                  </a:lnTo>
                  <a:lnTo>
                    <a:pt x="1119" y="2572"/>
                  </a:lnTo>
                  <a:lnTo>
                    <a:pt x="1015" y="2483"/>
                  </a:lnTo>
                  <a:lnTo>
                    <a:pt x="915" y="2392"/>
                  </a:lnTo>
                  <a:lnTo>
                    <a:pt x="820" y="2301"/>
                  </a:lnTo>
                  <a:lnTo>
                    <a:pt x="730" y="2209"/>
                  </a:lnTo>
                  <a:lnTo>
                    <a:pt x="643" y="2117"/>
                  </a:lnTo>
                  <a:lnTo>
                    <a:pt x="562" y="2024"/>
                  </a:lnTo>
                  <a:lnTo>
                    <a:pt x="486" y="1932"/>
                  </a:lnTo>
                  <a:lnTo>
                    <a:pt x="415" y="1839"/>
                  </a:lnTo>
                  <a:lnTo>
                    <a:pt x="349" y="1746"/>
                  </a:lnTo>
                  <a:lnTo>
                    <a:pt x="288" y="1655"/>
                  </a:lnTo>
                  <a:lnTo>
                    <a:pt x="233" y="1563"/>
                  </a:lnTo>
                  <a:lnTo>
                    <a:pt x="184" y="1472"/>
                  </a:lnTo>
                  <a:lnTo>
                    <a:pt x="139" y="1383"/>
                  </a:lnTo>
                  <a:lnTo>
                    <a:pt x="102" y="1294"/>
                  </a:lnTo>
                  <a:lnTo>
                    <a:pt x="68" y="1207"/>
                  </a:lnTo>
                  <a:lnTo>
                    <a:pt x="42" y="1121"/>
                  </a:lnTo>
                  <a:lnTo>
                    <a:pt x="23" y="1037"/>
                  </a:lnTo>
                  <a:lnTo>
                    <a:pt x="8" y="954"/>
                  </a:lnTo>
                  <a:lnTo>
                    <a:pt x="1" y="874"/>
                  </a:lnTo>
                  <a:lnTo>
                    <a:pt x="0" y="795"/>
                  </a:lnTo>
                  <a:lnTo>
                    <a:pt x="5" y="719"/>
                  </a:lnTo>
                  <a:lnTo>
                    <a:pt x="17" y="646"/>
                  </a:lnTo>
                  <a:lnTo>
                    <a:pt x="36" y="574"/>
                  </a:lnTo>
                  <a:lnTo>
                    <a:pt x="62" y="507"/>
                  </a:lnTo>
                  <a:lnTo>
                    <a:pt x="95" y="442"/>
                  </a:lnTo>
                  <a:close/>
                </a:path>
              </a:pathLst>
            </a:custGeom>
            <a:solidFill>
              <a:srgbClr val="0061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8" name="Freeform 8"/>
            <p:cNvSpPr>
              <a:spLocks noEditPoints="1" noChangeArrowheads="1"/>
            </p:cNvSpPr>
            <p:nvPr/>
          </p:nvSpPr>
          <p:spPr bwMode="auto">
            <a:xfrm>
              <a:off x="4411663" y="4310063"/>
              <a:ext cx="874712" cy="255588"/>
            </a:xfrm>
            <a:custGeom>
              <a:avLst/>
              <a:gdLst>
                <a:gd name="T0" fmla="*/ 4302 w 5513"/>
                <a:gd name="T1" fmla="*/ 1267 h 1618"/>
                <a:gd name="T2" fmla="*/ 4003 w 5513"/>
                <a:gd name="T3" fmla="*/ 1580 h 1618"/>
                <a:gd name="T4" fmla="*/ 3893 w 5513"/>
                <a:gd name="T5" fmla="*/ 1433 h 1618"/>
                <a:gd name="T6" fmla="*/ 4108 w 5513"/>
                <a:gd name="T7" fmla="*/ 1291 h 1618"/>
                <a:gd name="T8" fmla="*/ 4085 w 5513"/>
                <a:gd name="T9" fmla="*/ 1077 h 1618"/>
                <a:gd name="T10" fmla="*/ 4372 w 5513"/>
                <a:gd name="T11" fmla="*/ 478 h 1618"/>
                <a:gd name="T12" fmla="*/ 4629 w 5513"/>
                <a:gd name="T13" fmla="*/ 625 h 1618"/>
                <a:gd name="T14" fmla="*/ 4813 w 5513"/>
                <a:gd name="T15" fmla="*/ 37 h 1618"/>
                <a:gd name="T16" fmla="*/ 5402 w 5513"/>
                <a:gd name="T17" fmla="*/ 1365 h 1618"/>
                <a:gd name="T18" fmla="*/ 5369 w 5513"/>
                <a:gd name="T19" fmla="*/ 1502 h 1618"/>
                <a:gd name="T20" fmla="*/ 5219 w 5513"/>
                <a:gd name="T21" fmla="*/ 1587 h 1618"/>
                <a:gd name="T22" fmla="*/ 5124 w 5513"/>
                <a:gd name="T23" fmla="*/ 1441 h 1618"/>
                <a:gd name="T24" fmla="*/ 5235 w 5513"/>
                <a:gd name="T25" fmla="*/ 1402 h 1618"/>
                <a:gd name="T26" fmla="*/ 5255 w 5513"/>
                <a:gd name="T27" fmla="*/ 1323 h 1618"/>
                <a:gd name="T28" fmla="*/ 5034 w 5513"/>
                <a:gd name="T29" fmla="*/ 845 h 1618"/>
                <a:gd name="T30" fmla="*/ 3378 w 5513"/>
                <a:gd name="T31" fmla="*/ 1102 h 1618"/>
                <a:gd name="T32" fmla="*/ 3231 w 5513"/>
                <a:gd name="T33" fmla="*/ 809 h 1618"/>
                <a:gd name="T34" fmla="*/ 2679 w 5513"/>
                <a:gd name="T35" fmla="*/ 1213 h 1618"/>
                <a:gd name="T36" fmla="*/ 2545 w 5513"/>
                <a:gd name="T37" fmla="*/ 200 h 1618"/>
                <a:gd name="T38" fmla="*/ 2311 w 5513"/>
                <a:gd name="T39" fmla="*/ 919 h 1618"/>
                <a:gd name="T40" fmla="*/ 2174 w 5513"/>
                <a:gd name="T41" fmla="*/ 1151 h 1618"/>
                <a:gd name="T42" fmla="*/ 2045 w 5513"/>
                <a:gd name="T43" fmla="*/ 1070 h 1618"/>
                <a:gd name="T44" fmla="*/ 2262 w 5513"/>
                <a:gd name="T45" fmla="*/ 744 h 1618"/>
                <a:gd name="T46" fmla="*/ 2213 w 5513"/>
                <a:gd name="T47" fmla="*/ 272 h 1618"/>
                <a:gd name="T48" fmla="*/ 2196 w 5513"/>
                <a:gd name="T49" fmla="*/ 129 h 1618"/>
                <a:gd name="T50" fmla="*/ 2615 w 5513"/>
                <a:gd name="T51" fmla="*/ 24 h 1618"/>
                <a:gd name="T52" fmla="*/ 2973 w 5513"/>
                <a:gd name="T53" fmla="*/ 441 h 1618"/>
                <a:gd name="T54" fmla="*/ 1023 w 5513"/>
                <a:gd name="T55" fmla="*/ 0 h 1618"/>
                <a:gd name="T56" fmla="*/ 1194 w 5513"/>
                <a:gd name="T57" fmla="*/ 753 h 1618"/>
                <a:gd name="T58" fmla="*/ 1271 w 5513"/>
                <a:gd name="T59" fmla="*/ 1079 h 1618"/>
                <a:gd name="T60" fmla="*/ 1363 w 5513"/>
                <a:gd name="T61" fmla="*/ 825 h 1618"/>
                <a:gd name="T62" fmla="*/ 1507 w 5513"/>
                <a:gd name="T63" fmla="*/ 616 h 1618"/>
                <a:gd name="T64" fmla="*/ 1465 w 5513"/>
                <a:gd name="T65" fmla="*/ 959 h 1618"/>
                <a:gd name="T66" fmla="*/ 1398 w 5513"/>
                <a:gd name="T67" fmla="*/ 1294 h 1618"/>
                <a:gd name="T68" fmla="*/ 1508 w 5513"/>
                <a:gd name="T69" fmla="*/ 1397 h 1618"/>
                <a:gd name="T70" fmla="*/ 1563 w 5513"/>
                <a:gd name="T71" fmla="*/ 1339 h 1618"/>
                <a:gd name="T72" fmla="*/ 1663 w 5513"/>
                <a:gd name="T73" fmla="*/ 1467 h 1618"/>
                <a:gd name="T74" fmla="*/ 1563 w 5513"/>
                <a:gd name="T75" fmla="*/ 1608 h 1618"/>
                <a:gd name="T76" fmla="*/ 1466 w 5513"/>
                <a:gd name="T77" fmla="*/ 1598 h 1618"/>
                <a:gd name="T78" fmla="*/ 1273 w 5513"/>
                <a:gd name="T79" fmla="*/ 1403 h 1618"/>
                <a:gd name="T80" fmla="*/ 834 w 5513"/>
                <a:gd name="T81" fmla="*/ 1491 h 1618"/>
                <a:gd name="T82" fmla="*/ 1102 w 5513"/>
                <a:gd name="T83" fmla="*/ 1325 h 1618"/>
                <a:gd name="T84" fmla="*/ 1116 w 5513"/>
                <a:gd name="T85" fmla="*/ 1126 h 1618"/>
                <a:gd name="T86" fmla="*/ 1034 w 5513"/>
                <a:gd name="T87" fmla="*/ 621 h 1618"/>
                <a:gd name="T88" fmla="*/ 1274 w 5513"/>
                <a:gd name="T89" fmla="*/ 0 h 1618"/>
                <a:gd name="T90" fmla="*/ 62 w 5513"/>
                <a:gd name="T91" fmla="*/ 1315 h 1618"/>
                <a:gd name="T92" fmla="*/ 66 w 5513"/>
                <a:gd name="T93" fmla="*/ 800 h 1618"/>
                <a:gd name="T94" fmla="*/ 212 w 5513"/>
                <a:gd name="T95" fmla="*/ 221 h 1618"/>
                <a:gd name="T96" fmla="*/ 212 w 5513"/>
                <a:gd name="T97" fmla="*/ 869 h 1618"/>
                <a:gd name="T98" fmla="*/ 207 w 5513"/>
                <a:gd name="T99" fmla="*/ 1347 h 1618"/>
                <a:gd name="T100" fmla="*/ 630 w 5513"/>
                <a:gd name="T101" fmla="*/ 1128 h 1618"/>
                <a:gd name="T102" fmla="*/ 747 w 5513"/>
                <a:gd name="T103" fmla="*/ 952 h 1618"/>
                <a:gd name="T104" fmla="*/ 655 w 5513"/>
                <a:gd name="T105" fmla="*/ 661 h 1618"/>
                <a:gd name="T106" fmla="*/ 830 w 5513"/>
                <a:gd name="T107" fmla="*/ 1089 h 1618"/>
                <a:gd name="T108" fmla="*/ 603 w 5513"/>
                <a:gd name="T109" fmla="*/ 1359 h 1618"/>
                <a:gd name="T110" fmla="*/ 307 w 5513"/>
                <a:gd name="T111" fmla="*/ 1526 h 1618"/>
                <a:gd name="T112" fmla="*/ 369 w 5513"/>
                <a:gd name="T113" fmla="*/ 1374 h 1618"/>
                <a:gd name="T114" fmla="*/ 545 w 5513"/>
                <a:gd name="T115" fmla="*/ 1250 h 16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13"/>
                <a:gd name="T175" fmla="*/ 0 h 1618"/>
                <a:gd name="T176" fmla="*/ 5513 w 5513"/>
                <a:gd name="T177" fmla="*/ 1618 h 16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13" h="1618">
                  <a:moveTo>
                    <a:pt x="4151" y="0"/>
                  </a:moveTo>
                  <a:lnTo>
                    <a:pt x="4298" y="37"/>
                  </a:lnTo>
                  <a:lnTo>
                    <a:pt x="4205" y="368"/>
                  </a:lnTo>
                  <a:lnTo>
                    <a:pt x="4519" y="368"/>
                  </a:lnTo>
                  <a:lnTo>
                    <a:pt x="4374" y="1094"/>
                  </a:lnTo>
                  <a:lnTo>
                    <a:pt x="4593" y="1213"/>
                  </a:lnTo>
                  <a:lnTo>
                    <a:pt x="4492" y="1326"/>
                  </a:lnTo>
                  <a:lnTo>
                    <a:pt x="4326" y="1225"/>
                  </a:lnTo>
                  <a:lnTo>
                    <a:pt x="4315" y="1246"/>
                  </a:lnTo>
                  <a:lnTo>
                    <a:pt x="4302" y="1267"/>
                  </a:lnTo>
                  <a:lnTo>
                    <a:pt x="4288" y="1288"/>
                  </a:lnTo>
                  <a:lnTo>
                    <a:pt x="4272" y="1308"/>
                  </a:lnTo>
                  <a:lnTo>
                    <a:pt x="4255" y="1328"/>
                  </a:lnTo>
                  <a:lnTo>
                    <a:pt x="4238" y="1349"/>
                  </a:lnTo>
                  <a:lnTo>
                    <a:pt x="4219" y="1370"/>
                  </a:lnTo>
                  <a:lnTo>
                    <a:pt x="4199" y="1391"/>
                  </a:lnTo>
                  <a:lnTo>
                    <a:pt x="4156" y="1433"/>
                  </a:lnTo>
                  <a:lnTo>
                    <a:pt x="4108" y="1479"/>
                  </a:lnTo>
                  <a:lnTo>
                    <a:pt x="4057" y="1528"/>
                  </a:lnTo>
                  <a:lnTo>
                    <a:pt x="4003" y="1580"/>
                  </a:lnTo>
                  <a:lnTo>
                    <a:pt x="3991" y="1563"/>
                  </a:lnTo>
                  <a:lnTo>
                    <a:pt x="3977" y="1544"/>
                  </a:lnTo>
                  <a:lnTo>
                    <a:pt x="3965" y="1523"/>
                  </a:lnTo>
                  <a:lnTo>
                    <a:pt x="3952" y="1502"/>
                  </a:lnTo>
                  <a:lnTo>
                    <a:pt x="3939" y="1482"/>
                  </a:lnTo>
                  <a:lnTo>
                    <a:pt x="3924" y="1462"/>
                  </a:lnTo>
                  <a:lnTo>
                    <a:pt x="3917" y="1454"/>
                  </a:lnTo>
                  <a:lnTo>
                    <a:pt x="3910" y="1447"/>
                  </a:lnTo>
                  <a:lnTo>
                    <a:pt x="3901" y="1439"/>
                  </a:lnTo>
                  <a:lnTo>
                    <a:pt x="3893" y="1433"/>
                  </a:lnTo>
                  <a:lnTo>
                    <a:pt x="3914" y="1426"/>
                  </a:lnTo>
                  <a:lnTo>
                    <a:pt x="3936" y="1417"/>
                  </a:lnTo>
                  <a:lnTo>
                    <a:pt x="3958" y="1406"/>
                  </a:lnTo>
                  <a:lnTo>
                    <a:pt x="3979" y="1394"/>
                  </a:lnTo>
                  <a:lnTo>
                    <a:pt x="4001" y="1379"/>
                  </a:lnTo>
                  <a:lnTo>
                    <a:pt x="4024" y="1365"/>
                  </a:lnTo>
                  <a:lnTo>
                    <a:pt x="4045" y="1348"/>
                  </a:lnTo>
                  <a:lnTo>
                    <a:pt x="4067" y="1330"/>
                  </a:lnTo>
                  <a:lnTo>
                    <a:pt x="4087" y="1312"/>
                  </a:lnTo>
                  <a:lnTo>
                    <a:pt x="4108" y="1291"/>
                  </a:lnTo>
                  <a:lnTo>
                    <a:pt x="4128" y="1270"/>
                  </a:lnTo>
                  <a:lnTo>
                    <a:pt x="4146" y="1249"/>
                  </a:lnTo>
                  <a:lnTo>
                    <a:pt x="4164" y="1226"/>
                  </a:lnTo>
                  <a:lnTo>
                    <a:pt x="4181" y="1202"/>
                  </a:lnTo>
                  <a:lnTo>
                    <a:pt x="4196" y="1177"/>
                  </a:lnTo>
                  <a:lnTo>
                    <a:pt x="4211" y="1152"/>
                  </a:lnTo>
                  <a:lnTo>
                    <a:pt x="4179" y="1133"/>
                  </a:lnTo>
                  <a:lnTo>
                    <a:pt x="4149" y="1115"/>
                  </a:lnTo>
                  <a:lnTo>
                    <a:pt x="4117" y="1096"/>
                  </a:lnTo>
                  <a:lnTo>
                    <a:pt x="4085" y="1077"/>
                  </a:lnTo>
                  <a:lnTo>
                    <a:pt x="4052" y="1058"/>
                  </a:lnTo>
                  <a:lnTo>
                    <a:pt x="4016" y="1037"/>
                  </a:lnTo>
                  <a:lnTo>
                    <a:pt x="3975" y="1015"/>
                  </a:lnTo>
                  <a:lnTo>
                    <a:pt x="3931" y="992"/>
                  </a:lnTo>
                  <a:lnTo>
                    <a:pt x="4058" y="478"/>
                  </a:lnTo>
                  <a:lnTo>
                    <a:pt x="3893" y="478"/>
                  </a:lnTo>
                  <a:lnTo>
                    <a:pt x="3893" y="368"/>
                  </a:lnTo>
                  <a:lnTo>
                    <a:pt x="4077" y="368"/>
                  </a:lnTo>
                  <a:lnTo>
                    <a:pt x="4151" y="0"/>
                  </a:lnTo>
                  <a:close/>
                  <a:moveTo>
                    <a:pt x="4372" y="478"/>
                  </a:moveTo>
                  <a:lnTo>
                    <a:pt x="4188" y="478"/>
                  </a:lnTo>
                  <a:lnTo>
                    <a:pt x="4077" y="919"/>
                  </a:lnTo>
                  <a:lnTo>
                    <a:pt x="4262" y="1030"/>
                  </a:lnTo>
                  <a:lnTo>
                    <a:pt x="4372" y="478"/>
                  </a:lnTo>
                  <a:close/>
                  <a:moveTo>
                    <a:pt x="4777" y="1325"/>
                  </a:moveTo>
                  <a:lnTo>
                    <a:pt x="4629" y="1325"/>
                  </a:lnTo>
                  <a:lnTo>
                    <a:pt x="4629" y="735"/>
                  </a:lnTo>
                  <a:lnTo>
                    <a:pt x="4555" y="735"/>
                  </a:lnTo>
                  <a:lnTo>
                    <a:pt x="4555" y="625"/>
                  </a:lnTo>
                  <a:lnTo>
                    <a:pt x="4629" y="625"/>
                  </a:lnTo>
                  <a:lnTo>
                    <a:pt x="4629" y="37"/>
                  </a:lnTo>
                  <a:lnTo>
                    <a:pt x="4777" y="37"/>
                  </a:lnTo>
                  <a:lnTo>
                    <a:pt x="4777" y="1325"/>
                  </a:lnTo>
                  <a:close/>
                  <a:moveTo>
                    <a:pt x="5255" y="735"/>
                  </a:moveTo>
                  <a:lnTo>
                    <a:pt x="4813" y="735"/>
                  </a:lnTo>
                  <a:lnTo>
                    <a:pt x="4813" y="625"/>
                  </a:lnTo>
                  <a:lnTo>
                    <a:pt x="5255" y="625"/>
                  </a:lnTo>
                  <a:lnTo>
                    <a:pt x="5255" y="147"/>
                  </a:lnTo>
                  <a:lnTo>
                    <a:pt x="4813" y="147"/>
                  </a:lnTo>
                  <a:lnTo>
                    <a:pt x="4813" y="37"/>
                  </a:lnTo>
                  <a:lnTo>
                    <a:pt x="5402" y="37"/>
                  </a:lnTo>
                  <a:lnTo>
                    <a:pt x="5402" y="625"/>
                  </a:lnTo>
                  <a:lnTo>
                    <a:pt x="5513" y="625"/>
                  </a:lnTo>
                  <a:lnTo>
                    <a:pt x="5513" y="735"/>
                  </a:lnTo>
                  <a:lnTo>
                    <a:pt x="5402" y="735"/>
                  </a:lnTo>
                  <a:lnTo>
                    <a:pt x="5402" y="1213"/>
                  </a:lnTo>
                  <a:lnTo>
                    <a:pt x="5513" y="1213"/>
                  </a:lnTo>
                  <a:lnTo>
                    <a:pt x="5513" y="1325"/>
                  </a:lnTo>
                  <a:lnTo>
                    <a:pt x="5402" y="1325"/>
                  </a:lnTo>
                  <a:lnTo>
                    <a:pt x="5402" y="1365"/>
                  </a:lnTo>
                  <a:lnTo>
                    <a:pt x="5399" y="1398"/>
                  </a:lnTo>
                  <a:lnTo>
                    <a:pt x="5397" y="1426"/>
                  </a:lnTo>
                  <a:lnTo>
                    <a:pt x="5393" y="1449"/>
                  </a:lnTo>
                  <a:lnTo>
                    <a:pt x="5391" y="1459"/>
                  </a:lnTo>
                  <a:lnTo>
                    <a:pt x="5388" y="1468"/>
                  </a:lnTo>
                  <a:lnTo>
                    <a:pt x="5385" y="1477"/>
                  </a:lnTo>
                  <a:lnTo>
                    <a:pt x="5382" y="1484"/>
                  </a:lnTo>
                  <a:lnTo>
                    <a:pt x="5378" y="1490"/>
                  </a:lnTo>
                  <a:lnTo>
                    <a:pt x="5375" y="1496"/>
                  </a:lnTo>
                  <a:lnTo>
                    <a:pt x="5369" y="1502"/>
                  </a:lnTo>
                  <a:lnTo>
                    <a:pt x="5365" y="1507"/>
                  </a:lnTo>
                  <a:lnTo>
                    <a:pt x="5360" y="1512"/>
                  </a:lnTo>
                  <a:lnTo>
                    <a:pt x="5352" y="1518"/>
                  </a:lnTo>
                  <a:lnTo>
                    <a:pt x="5343" y="1525"/>
                  </a:lnTo>
                  <a:lnTo>
                    <a:pt x="5332" y="1532"/>
                  </a:lnTo>
                  <a:lnTo>
                    <a:pt x="5306" y="1547"/>
                  </a:lnTo>
                  <a:lnTo>
                    <a:pt x="5275" y="1563"/>
                  </a:lnTo>
                  <a:lnTo>
                    <a:pt x="5257" y="1571"/>
                  </a:lnTo>
                  <a:lnTo>
                    <a:pt x="5239" y="1579"/>
                  </a:lnTo>
                  <a:lnTo>
                    <a:pt x="5219" y="1587"/>
                  </a:lnTo>
                  <a:lnTo>
                    <a:pt x="5198" y="1594"/>
                  </a:lnTo>
                  <a:lnTo>
                    <a:pt x="5177" y="1601"/>
                  </a:lnTo>
                  <a:lnTo>
                    <a:pt x="5154" y="1607"/>
                  </a:lnTo>
                  <a:lnTo>
                    <a:pt x="5132" y="1613"/>
                  </a:lnTo>
                  <a:lnTo>
                    <a:pt x="5108" y="1618"/>
                  </a:lnTo>
                  <a:lnTo>
                    <a:pt x="5034" y="1433"/>
                  </a:lnTo>
                  <a:lnTo>
                    <a:pt x="5058" y="1437"/>
                  </a:lnTo>
                  <a:lnTo>
                    <a:pt x="5081" y="1440"/>
                  </a:lnTo>
                  <a:lnTo>
                    <a:pt x="5104" y="1441"/>
                  </a:lnTo>
                  <a:lnTo>
                    <a:pt x="5124" y="1441"/>
                  </a:lnTo>
                  <a:lnTo>
                    <a:pt x="5145" y="1440"/>
                  </a:lnTo>
                  <a:lnTo>
                    <a:pt x="5164" y="1437"/>
                  </a:lnTo>
                  <a:lnTo>
                    <a:pt x="5181" y="1434"/>
                  </a:lnTo>
                  <a:lnTo>
                    <a:pt x="5198" y="1428"/>
                  </a:lnTo>
                  <a:lnTo>
                    <a:pt x="5205" y="1425"/>
                  </a:lnTo>
                  <a:lnTo>
                    <a:pt x="5213" y="1421"/>
                  </a:lnTo>
                  <a:lnTo>
                    <a:pt x="5219" y="1417"/>
                  </a:lnTo>
                  <a:lnTo>
                    <a:pt x="5225" y="1412"/>
                  </a:lnTo>
                  <a:lnTo>
                    <a:pt x="5230" y="1407"/>
                  </a:lnTo>
                  <a:lnTo>
                    <a:pt x="5235" y="1402"/>
                  </a:lnTo>
                  <a:lnTo>
                    <a:pt x="5240" y="1396"/>
                  </a:lnTo>
                  <a:lnTo>
                    <a:pt x="5244" y="1390"/>
                  </a:lnTo>
                  <a:lnTo>
                    <a:pt x="5248" y="1383"/>
                  </a:lnTo>
                  <a:lnTo>
                    <a:pt x="5251" y="1376"/>
                  </a:lnTo>
                  <a:lnTo>
                    <a:pt x="5253" y="1368"/>
                  </a:lnTo>
                  <a:lnTo>
                    <a:pt x="5254" y="1361"/>
                  </a:lnTo>
                  <a:lnTo>
                    <a:pt x="5255" y="1352"/>
                  </a:lnTo>
                  <a:lnTo>
                    <a:pt x="5256" y="1343"/>
                  </a:lnTo>
                  <a:lnTo>
                    <a:pt x="5256" y="1334"/>
                  </a:lnTo>
                  <a:lnTo>
                    <a:pt x="5255" y="1323"/>
                  </a:lnTo>
                  <a:lnTo>
                    <a:pt x="4813" y="1323"/>
                  </a:lnTo>
                  <a:lnTo>
                    <a:pt x="4813" y="1213"/>
                  </a:lnTo>
                  <a:lnTo>
                    <a:pt x="5255" y="1213"/>
                  </a:lnTo>
                  <a:lnTo>
                    <a:pt x="5255" y="735"/>
                  </a:lnTo>
                  <a:close/>
                  <a:moveTo>
                    <a:pt x="5034" y="257"/>
                  </a:moveTo>
                  <a:lnTo>
                    <a:pt x="5144" y="514"/>
                  </a:lnTo>
                  <a:lnTo>
                    <a:pt x="4998" y="514"/>
                  </a:lnTo>
                  <a:lnTo>
                    <a:pt x="4887" y="257"/>
                  </a:lnTo>
                  <a:lnTo>
                    <a:pt x="5034" y="257"/>
                  </a:lnTo>
                  <a:close/>
                  <a:moveTo>
                    <a:pt x="5034" y="845"/>
                  </a:moveTo>
                  <a:lnTo>
                    <a:pt x="5144" y="1102"/>
                  </a:lnTo>
                  <a:lnTo>
                    <a:pt x="4998" y="1102"/>
                  </a:lnTo>
                  <a:lnTo>
                    <a:pt x="4887" y="845"/>
                  </a:lnTo>
                  <a:lnTo>
                    <a:pt x="5034" y="845"/>
                  </a:lnTo>
                  <a:close/>
                  <a:moveTo>
                    <a:pt x="3231" y="0"/>
                  </a:moveTo>
                  <a:lnTo>
                    <a:pt x="3378" y="0"/>
                  </a:lnTo>
                  <a:lnTo>
                    <a:pt x="3378" y="956"/>
                  </a:lnTo>
                  <a:lnTo>
                    <a:pt x="3599" y="919"/>
                  </a:lnTo>
                  <a:lnTo>
                    <a:pt x="3599" y="1066"/>
                  </a:lnTo>
                  <a:lnTo>
                    <a:pt x="3378" y="1102"/>
                  </a:lnTo>
                  <a:lnTo>
                    <a:pt x="3378" y="1618"/>
                  </a:lnTo>
                  <a:lnTo>
                    <a:pt x="3231" y="1618"/>
                  </a:lnTo>
                  <a:lnTo>
                    <a:pt x="3231" y="1516"/>
                  </a:lnTo>
                  <a:lnTo>
                    <a:pt x="3231" y="1416"/>
                  </a:lnTo>
                  <a:lnTo>
                    <a:pt x="3231" y="1314"/>
                  </a:lnTo>
                  <a:lnTo>
                    <a:pt x="3231" y="1213"/>
                  </a:lnTo>
                  <a:lnTo>
                    <a:pt x="3231" y="1112"/>
                  </a:lnTo>
                  <a:lnTo>
                    <a:pt x="3231" y="1011"/>
                  </a:lnTo>
                  <a:lnTo>
                    <a:pt x="3231" y="909"/>
                  </a:lnTo>
                  <a:lnTo>
                    <a:pt x="3231" y="809"/>
                  </a:lnTo>
                  <a:lnTo>
                    <a:pt x="3231" y="708"/>
                  </a:lnTo>
                  <a:lnTo>
                    <a:pt x="3231" y="607"/>
                  </a:lnTo>
                  <a:lnTo>
                    <a:pt x="3231" y="506"/>
                  </a:lnTo>
                  <a:lnTo>
                    <a:pt x="3231" y="404"/>
                  </a:lnTo>
                  <a:lnTo>
                    <a:pt x="3231" y="304"/>
                  </a:lnTo>
                  <a:lnTo>
                    <a:pt x="3231" y="202"/>
                  </a:lnTo>
                  <a:lnTo>
                    <a:pt x="3231" y="101"/>
                  </a:lnTo>
                  <a:lnTo>
                    <a:pt x="3231" y="0"/>
                  </a:lnTo>
                  <a:close/>
                  <a:moveTo>
                    <a:pt x="3195" y="1140"/>
                  </a:moveTo>
                  <a:lnTo>
                    <a:pt x="2679" y="1213"/>
                  </a:lnTo>
                  <a:lnTo>
                    <a:pt x="2679" y="1066"/>
                  </a:lnTo>
                  <a:lnTo>
                    <a:pt x="3195" y="992"/>
                  </a:lnTo>
                  <a:lnTo>
                    <a:pt x="3195" y="1140"/>
                  </a:lnTo>
                  <a:close/>
                  <a:moveTo>
                    <a:pt x="2679" y="0"/>
                  </a:moveTo>
                  <a:lnTo>
                    <a:pt x="2679" y="143"/>
                  </a:lnTo>
                  <a:lnTo>
                    <a:pt x="2648" y="156"/>
                  </a:lnTo>
                  <a:lnTo>
                    <a:pt x="2620" y="169"/>
                  </a:lnTo>
                  <a:lnTo>
                    <a:pt x="2594" y="180"/>
                  </a:lnTo>
                  <a:lnTo>
                    <a:pt x="2570" y="191"/>
                  </a:lnTo>
                  <a:lnTo>
                    <a:pt x="2545" y="200"/>
                  </a:lnTo>
                  <a:lnTo>
                    <a:pt x="2518" y="208"/>
                  </a:lnTo>
                  <a:lnTo>
                    <a:pt x="2490" y="217"/>
                  </a:lnTo>
                  <a:lnTo>
                    <a:pt x="2458" y="224"/>
                  </a:lnTo>
                  <a:lnTo>
                    <a:pt x="2458" y="514"/>
                  </a:lnTo>
                  <a:lnTo>
                    <a:pt x="2716" y="514"/>
                  </a:lnTo>
                  <a:lnTo>
                    <a:pt x="2716" y="625"/>
                  </a:lnTo>
                  <a:lnTo>
                    <a:pt x="2458" y="625"/>
                  </a:lnTo>
                  <a:lnTo>
                    <a:pt x="2458" y="1618"/>
                  </a:lnTo>
                  <a:lnTo>
                    <a:pt x="2311" y="1584"/>
                  </a:lnTo>
                  <a:lnTo>
                    <a:pt x="2311" y="919"/>
                  </a:lnTo>
                  <a:lnTo>
                    <a:pt x="2304" y="940"/>
                  </a:lnTo>
                  <a:lnTo>
                    <a:pt x="2294" y="962"/>
                  </a:lnTo>
                  <a:lnTo>
                    <a:pt x="2283" y="984"/>
                  </a:lnTo>
                  <a:lnTo>
                    <a:pt x="2271" y="1008"/>
                  </a:lnTo>
                  <a:lnTo>
                    <a:pt x="2257" y="1031"/>
                  </a:lnTo>
                  <a:lnTo>
                    <a:pt x="2243" y="1055"/>
                  </a:lnTo>
                  <a:lnTo>
                    <a:pt x="2227" y="1078"/>
                  </a:lnTo>
                  <a:lnTo>
                    <a:pt x="2210" y="1102"/>
                  </a:lnTo>
                  <a:lnTo>
                    <a:pt x="2193" y="1127"/>
                  </a:lnTo>
                  <a:lnTo>
                    <a:pt x="2174" y="1151"/>
                  </a:lnTo>
                  <a:lnTo>
                    <a:pt x="2154" y="1175"/>
                  </a:lnTo>
                  <a:lnTo>
                    <a:pt x="2136" y="1198"/>
                  </a:lnTo>
                  <a:lnTo>
                    <a:pt x="2115" y="1222"/>
                  </a:lnTo>
                  <a:lnTo>
                    <a:pt x="2095" y="1243"/>
                  </a:lnTo>
                  <a:lnTo>
                    <a:pt x="2074" y="1265"/>
                  </a:lnTo>
                  <a:lnTo>
                    <a:pt x="2054" y="1287"/>
                  </a:lnTo>
                  <a:lnTo>
                    <a:pt x="1980" y="1140"/>
                  </a:lnTo>
                  <a:lnTo>
                    <a:pt x="2001" y="1118"/>
                  </a:lnTo>
                  <a:lnTo>
                    <a:pt x="2022" y="1095"/>
                  </a:lnTo>
                  <a:lnTo>
                    <a:pt x="2045" y="1070"/>
                  </a:lnTo>
                  <a:lnTo>
                    <a:pt x="2068" y="1043"/>
                  </a:lnTo>
                  <a:lnTo>
                    <a:pt x="2091" y="1016"/>
                  </a:lnTo>
                  <a:lnTo>
                    <a:pt x="2114" y="986"/>
                  </a:lnTo>
                  <a:lnTo>
                    <a:pt x="2137" y="956"/>
                  </a:lnTo>
                  <a:lnTo>
                    <a:pt x="2160" y="924"/>
                  </a:lnTo>
                  <a:lnTo>
                    <a:pt x="2181" y="890"/>
                  </a:lnTo>
                  <a:lnTo>
                    <a:pt x="2203" y="855"/>
                  </a:lnTo>
                  <a:lnTo>
                    <a:pt x="2224" y="820"/>
                  </a:lnTo>
                  <a:lnTo>
                    <a:pt x="2244" y="783"/>
                  </a:lnTo>
                  <a:lnTo>
                    <a:pt x="2262" y="744"/>
                  </a:lnTo>
                  <a:lnTo>
                    <a:pt x="2280" y="706"/>
                  </a:lnTo>
                  <a:lnTo>
                    <a:pt x="2297" y="666"/>
                  </a:lnTo>
                  <a:lnTo>
                    <a:pt x="2311" y="625"/>
                  </a:lnTo>
                  <a:lnTo>
                    <a:pt x="1980" y="625"/>
                  </a:lnTo>
                  <a:lnTo>
                    <a:pt x="1980" y="514"/>
                  </a:lnTo>
                  <a:lnTo>
                    <a:pt x="2311" y="514"/>
                  </a:lnTo>
                  <a:lnTo>
                    <a:pt x="2311" y="255"/>
                  </a:lnTo>
                  <a:lnTo>
                    <a:pt x="2277" y="261"/>
                  </a:lnTo>
                  <a:lnTo>
                    <a:pt x="2245" y="266"/>
                  </a:lnTo>
                  <a:lnTo>
                    <a:pt x="2213" y="272"/>
                  </a:lnTo>
                  <a:lnTo>
                    <a:pt x="2184" y="277"/>
                  </a:lnTo>
                  <a:lnTo>
                    <a:pt x="2154" y="282"/>
                  </a:lnTo>
                  <a:lnTo>
                    <a:pt x="2122" y="286"/>
                  </a:lnTo>
                  <a:lnTo>
                    <a:pt x="2089" y="290"/>
                  </a:lnTo>
                  <a:lnTo>
                    <a:pt x="2052" y="294"/>
                  </a:lnTo>
                  <a:lnTo>
                    <a:pt x="2015" y="147"/>
                  </a:lnTo>
                  <a:lnTo>
                    <a:pt x="2060" y="145"/>
                  </a:lnTo>
                  <a:lnTo>
                    <a:pt x="2104" y="141"/>
                  </a:lnTo>
                  <a:lnTo>
                    <a:pt x="2150" y="136"/>
                  </a:lnTo>
                  <a:lnTo>
                    <a:pt x="2196" y="129"/>
                  </a:lnTo>
                  <a:lnTo>
                    <a:pt x="2242" y="122"/>
                  </a:lnTo>
                  <a:lnTo>
                    <a:pt x="2287" y="114"/>
                  </a:lnTo>
                  <a:lnTo>
                    <a:pt x="2333" y="104"/>
                  </a:lnTo>
                  <a:lnTo>
                    <a:pt x="2378" y="94"/>
                  </a:lnTo>
                  <a:lnTo>
                    <a:pt x="2421" y="83"/>
                  </a:lnTo>
                  <a:lnTo>
                    <a:pt x="2463" y="71"/>
                  </a:lnTo>
                  <a:lnTo>
                    <a:pt x="2504" y="60"/>
                  </a:lnTo>
                  <a:lnTo>
                    <a:pt x="2544" y="47"/>
                  </a:lnTo>
                  <a:lnTo>
                    <a:pt x="2580" y="36"/>
                  </a:lnTo>
                  <a:lnTo>
                    <a:pt x="2615" y="24"/>
                  </a:lnTo>
                  <a:lnTo>
                    <a:pt x="2648" y="11"/>
                  </a:lnTo>
                  <a:lnTo>
                    <a:pt x="2679" y="0"/>
                  </a:lnTo>
                  <a:close/>
                  <a:moveTo>
                    <a:pt x="2458" y="771"/>
                  </a:moveTo>
                  <a:lnTo>
                    <a:pt x="2569" y="699"/>
                  </a:lnTo>
                  <a:lnTo>
                    <a:pt x="2716" y="919"/>
                  </a:lnTo>
                  <a:lnTo>
                    <a:pt x="2569" y="992"/>
                  </a:lnTo>
                  <a:lnTo>
                    <a:pt x="2458" y="771"/>
                  </a:lnTo>
                  <a:close/>
                  <a:moveTo>
                    <a:pt x="3010" y="183"/>
                  </a:moveTo>
                  <a:lnTo>
                    <a:pt x="3121" y="441"/>
                  </a:lnTo>
                  <a:lnTo>
                    <a:pt x="2973" y="441"/>
                  </a:lnTo>
                  <a:lnTo>
                    <a:pt x="2863" y="183"/>
                  </a:lnTo>
                  <a:lnTo>
                    <a:pt x="3010" y="183"/>
                  </a:lnTo>
                  <a:close/>
                  <a:moveTo>
                    <a:pt x="3010" y="552"/>
                  </a:moveTo>
                  <a:lnTo>
                    <a:pt x="3121" y="809"/>
                  </a:lnTo>
                  <a:lnTo>
                    <a:pt x="2973" y="809"/>
                  </a:lnTo>
                  <a:lnTo>
                    <a:pt x="2863" y="552"/>
                  </a:lnTo>
                  <a:lnTo>
                    <a:pt x="3010" y="552"/>
                  </a:lnTo>
                  <a:close/>
                  <a:moveTo>
                    <a:pt x="250" y="294"/>
                  </a:moveTo>
                  <a:lnTo>
                    <a:pt x="1023" y="294"/>
                  </a:lnTo>
                  <a:lnTo>
                    <a:pt x="1023" y="0"/>
                  </a:lnTo>
                  <a:lnTo>
                    <a:pt x="1170" y="0"/>
                  </a:lnTo>
                  <a:lnTo>
                    <a:pt x="1170" y="294"/>
                  </a:lnTo>
                  <a:lnTo>
                    <a:pt x="1578" y="294"/>
                  </a:lnTo>
                  <a:lnTo>
                    <a:pt x="1578" y="404"/>
                  </a:lnTo>
                  <a:lnTo>
                    <a:pt x="1170" y="404"/>
                  </a:lnTo>
                  <a:lnTo>
                    <a:pt x="1174" y="502"/>
                  </a:lnTo>
                  <a:lnTo>
                    <a:pt x="1181" y="602"/>
                  </a:lnTo>
                  <a:lnTo>
                    <a:pt x="1185" y="653"/>
                  </a:lnTo>
                  <a:lnTo>
                    <a:pt x="1189" y="703"/>
                  </a:lnTo>
                  <a:lnTo>
                    <a:pt x="1194" y="753"/>
                  </a:lnTo>
                  <a:lnTo>
                    <a:pt x="1200" y="800"/>
                  </a:lnTo>
                  <a:lnTo>
                    <a:pt x="1207" y="847"/>
                  </a:lnTo>
                  <a:lnTo>
                    <a:pt x="1214" y="892"/>
                  </a:lnTo>
                  <a:lnTo>
                    <a:pt x="1222" y="933"/>
                  </a:lnTo>
                  <a:lnTo>
                    <a:pt x="1231" y="972"/>
                  </a:lnTo>
                  <a:lnTo>
                    <a:pt x="1241" y="1008"/>
                  </a:lnTo>
                  <a:lnTo>
                    <a:pt x="1252" y="1039"/>
                  </a:lnTo>
                  <a:lnTo>
                    <a:pt x="1258" y="1054"/>
                  </a:lnTo>
                  <a:lnTo>
                    <a:pt x="1265" y="1067"/>
                  </a:lnTo>
                  <a:lnTo>
                    <a:pt x="1271" y="1079"/>
                  </a:lnTo>
                  <a:lnTo>
                    <a:pt x="1277" y="1090"/>
                  </a:lnTo>
                  <a:lnTo>
                    <a:pt x="1290" y="1062"/>
                  </a:lnTo>
                  <a:lnTo>
                    <a:pt x="1301" y="1034"/>
                  </a:lnTo>
                  <a:lnTo>
                    <a:pt x="1312" y="1005"/>
                  </a:lnTo>
                  <a:lnTo>
                    <a:pt x="1323" y="976"/>
                  </a:lnTo>
                  <a:lnTo>
                    <a:pt x="1332" y="947"/>
                  </a:lnTo>
                  <a:lnTo>
                    <a:pt x="1340" y="917"/>
                  </a:lnTo>
                  <a:lnTo>
                    <a:pt x="1349" y="887"/>
                  </a:lnTo>
                  <a:lnTo>
                    <a:pt x="1356" y="856"/>
                  </a:lnTo>
                  <a:lnTo>
                    <a:pt x="1363" y="825"/>
                  </a:lnTo>
                  <a:lnTo>
                    <a:pt x="1368" y="793"/>
                  </a:lnTo>
                  <a:lnTo>
                    <a:pt x="1375" y="761"/>
                  </a:lnTo>
                  <a:lnTo>
                    <a:pt x="1379" y="728"/>
                  </a:lnTo>
                  <a:lnTo>
                    <a:pt x="1383" y="695"/>
                  </a:lnTo>
                  <a:lnTo>
                    <a:pt x="1386" y="659"/>
                  </a:lnTo>
                  <a:lnTo>
                    <a:pt x="1389" y="624"/>
                  </a:lnTo>
                  <a:lnTo>
                    <a:pt x="1391" y="588"/>
                  </a:lnTo>
                  <a:lnTo>
                    <a:pt x="1432" y="597"/>
                  </a:lnTo>
                  <a:lnTo>
                    <a:pt x="1471" y="607"/>
                  </a:lnTo>
                  <a:lnTo>
                    <a:pt x="1507" y="616"/>
                  </a:lnTo>
                  <a:lnTo>
                    <a:pt x="1539" y="625"/>
                  </a:lnTo>
                  <a:lnTo>
                    <a:pt x="1532" y="669"/>
                  </a:lnTo>
                  <a:lnTo>
                    <a:pt x="1526" y="709"/>
                  </a:lnTo>
                  <a:lnTo>
                    <a:pt x="1519" y="749"/>
                  </a:lnTo>
                  <a:lnTo>
                    <a:pt x="1512" y="786"/>
                  </a:lnTo>
                  <a:lnTo>
                    <a:pt x="1504" y="822"/>
                  </a:lnTo>
                  <a:lnTo>
                    <a:pt x="1496" y="858"/>
                  </a:lnTo>
                  <a:lnTo>
                    <a:pt x="1487" y="892"/>
                  </a:lnTo>
                  <a:lnTo>
                    <a:pt x="1476" y="926"/>
                  </a:lnTo>
                  <a:lnTo>
                    <a:pt x="1465" y="959"/>
                  </a:lnTo>
                  <a:lnTo>
                    <a:pt x="1453" y="992"/>
                  </a:lnTo>
                  <a:lnTo>
                    <a:pt x="1440" y="1027"/>
                  </a:lnTo>
                  <a:lnTo>
                    <a:pt x="1426" y="1062"/>
                  </a:lnTo>
                  <a:lnTo>
                    <a:pt x="1410" y="1097"/>
                  </a:lnTo>
                  <a:lnTo>
                    <a:pt x="1392" y="1134"/>
                  </a:lnTo>
                  <a:lnTo>
                    <a:pt x="1375" y="1173"/>
                  </a:lnTo>
                  <a:lnTo>
                    <a:pt x="1354" y="1213"/>
                  </a:lnTo>
                  <a:lnTo>
                    <a:pt x="1368" y="1240"/>
                  </a:lnTo>
                  <a:lnTo>
                    <a:pt x="1383" y="1267"/>
                  </a:lnTo>
                  <a:lnTo>
                    <a:pt x="1398" y="1294"/>
                  </a:lnTo>
                  <a:lnTo>
                    <a:pt x="1414" y="1319"/>
                  </a:lnTo>
                  <a:lnTo>
                    <a:pt x="1423" y="1330"/>
                  </a:lnTo>
                  <a:lnTo>
                    <a:pt x="1433" y="1342"/>
                  </a:lnTo>
                  <a:lnTo>
                    <a:pt x="1442" y="1353"/>
                  </a:lnTo>
                  <a:lnTo>
                    <a:pt x="1453" y="1363"/>
                  </a:lnTo>
                  <a:lnTo>
                    <a:pt x="1464" y="1373"/>
                  </a:lnTo>
                  <a:lnTo>
                    <a:pt x="1475" y="1381"/>
                  </a:lnTo>
                  <a:lnTo>
                    <a:pt x="1488" y="1390"/>
                  </a:lnTo>
                  <a:lnTo>
                    <a:pt x="1501" y="1397"/>
                  </a:lnTo>
                  <a:lnTo>
                    <a:pt x="1508" y="1397"/>
                  </a:lnTo>
                  <a:lnTo>
                    <a:pt x="1517" y="1396"/>
                  </a:lnTo>
                  <a:lnTo>
                    <a:pt x="1521" y="1394"/>
                  </a:lnTo>
                  <a:lnTo>
                    <a:pt x="1526" y="1392"/>
                  </a:lnTo>
                  <a:lnTo>
                    <a:pt x="1531" y="1389"/>
                  </a:lnTo>
                  <a:lnTo>
                    <a:pt x="1537" y="1384"/>
                  </a:lnTo>
                  <a:lnTo>
                    <a:pt x="1542" y="1378"/>
                  </a:lnTo>
                  <a:lnTo>
                    <a:pt x="1547" y="1371"/>
                  </a:lnTo>
                  <a:lnTo>
                    <a:pt x="1552" y="1363"/>
                  </a:lnTo>
                  <a:lnTo>
                    <a:pt x="1557" y="1351"/>
                  </a:lnTo>
                  <a:lnTo>
                    <a:pt x="1563" y="1339"/>
                  </a:lnTo>
                  <a:lnTo>
                    <a:pt x="1567" y="1323"/>
                  </a:lnTo>
                  <a:lnTo>
                    <a:pt x="1572" y="1307"/>
                  </a:lnTo>
                  <a:lnTo>
                    <a:pt x="1575" y="1287"/>
                  </a:lnTo>
                  <a:lnTo>
                    <a:pt x="1603" y="1314"/>
                  </a:lnTo>
                  <a:lnTo>
                    <a:pt x="1630" y="1342"/>
                  </a:lnTo>
                  <a:lnTo>
                    <a:pt x="1658" y="1369"/>
                  </a:lnTo>
                  <a:lnTo>
                    <a:pt x="1685" y="1397"/>
                  </a:lnTo>
                  <a:lnTo>
                    <a:pt x="1679" y="1422"/>
                  </a:lnTo>
                  <a:lnTo>
                    <a:pt x="1672" y="1446"/>
                  </a:lnTo>
                  <a:lnTo>
                    <a:pt x="1663" y="1467"/>
                  </a:lnTo>
                  <a:lnTo>
                    <a:pt x="1654" y="1489"/>
                  </a:lnTo>
                  <a:lnTo>
                    <a:pt x="1645" y="1508"/>
                  </a:lnTo>
                  <a:lnTo>
                    <a:pt x="1634" y="1526"/>
                  </a:lnTo>
                  <a:lnTo>
                    <a:pt x="1624" y="1543"/>
                  </a:lnTo>
                  <a:lnTo>
                    <a:pt x="1613" y="1559"/>
                  </a:lnTo>
                  <a:lnTo>
                    <a:pt x="1603" y="1572"/>
                  </a:lnTo>
                  <a:lnTo>
                    <a:pt x="1593" y="1584"/>
                  </a:lnTo>
                  <a:lnTo>
                    <a:pt x="1582" y="1594"/>
                  </a:lnTo>
                  <a:lnTo>
                    <a:pt x="1572" y="1602"/>
                  </a:lnTo>
                  <a:lnTo>
                    <a:pt x="1563" y="1608"/>
                  </a:lnTo>
                  <a:lnTo>
                    <a:pt x="1554" y="1614"/>
                  </a:lnTo>
                  <a:lnTo>
                    <a:pt x="1546" y="1617"/>
                  </a:lnTo>
                  <a:lnTo>
                    <a:pt x="1539" y="1618"/>
                  </a:lnTo>
                  <a:lnTo>
                    <a:pt x="1528" y="1617"/>
                  </a:lnTo>
                  <a:lnTo>
                    <a:pt x="1518" y="1616"/>
                  </a:lnTo>
                  <a:lnTo>
                    <a:pt x="1508" y="1614"/>
                  </a:lnTo>
                  <a:lnTo>
                    <a:pt x="1497" y="1610"/>
                  </a:lnTo>
                  <a:lnTo>
                    <a:pt x="1487" y="1607"/>
                  </a:lnTo>
                  <a:lnTo>
                    <a:pt x="1476" y="1603"/>
                  </a:lnTo>
                  <a:lnTo>
                    <a:pt x="1466" y="1598"/>
                  </a:lnTo>
                  <a:lnTo>
                    <a:pt x="1456" y="1593"/>
                  </a:lnTo>
                  <a:lnTo>
                    <a:pt x="1436" y="1580"/>
                  </a:lnTo>
                  <a:lnTo>
                    <a:pt x="1416" y="1565"/>
                  </a:lnTo>
                  <a:lnTo>
                    <a:pt x="1396" y="1548"/>
                  </a:lnTo>
                  <a:lnTo>
                    <a:pt x="1378" y="1531"/>
                  </a:lnTo>
                  <a:lnTo>
                    <a:pt x="1358" y="1511"/>
                  </a:lnTo>
                  <a:lnTo>
                    <a:pt x="1340" y="1490"/>
                  </a:lnTo>
                  <a:lnTo>
                    <a:pt x="1323" y="1468"/>
                  </a:lnTo>
                  <a:lnTo>
                    <a:pt x="1305" y="1447"/>
                  </a:lnTo>
                  <a:lnTo>
                    <a:pt x="1273" y="1403"/>
                  </a:lnTo>
                  <a:lnTo>
                    <a:pt x="1244" y="1361"/>
                  </a:lnTo>
                  <a:lnTo>
                    <a:pt x="1218" y="1388"/>
                  </a:lnTo>
                  <a:lnTo>
                    <a:pt x="1191" y="1414"/>
                  </a:lnTo>
                  <a:lnTo>
                    <a:pt x="1162" y="1440"/>
                  </a:lnTo>
                  <a:lnTo>
                    <a:pt x="1133" y="1466"/>
                  </a:lnTo>
                  <a:lnTo>
                    <a:pt x="1101" y="1493"/>
                  </a:lnTo>
                  <a:lnTo>
                    <a:pt x="1066" y="1521"/>
                  </a:lnTo>
                  <a:lnTo>
                    <a:pt x="1028" y="1550"/>
                  </a:lnTo>
                  <a:lnTo>
                    <a:pt x="986" y="1580"/>
                  </a:lnTo>
                  <a:lnTo>
                    <a:pt x="834" y="1491"/>
                  </a:lnTo>
                  <a:lnTo>
                    <a:pt x="888" y="1465"/>
                  </a:lnTo>
                  <a:lnTo>
                    <a:pt x="938" y="1439"/>
                  </a:lnTo>
                  <a:lnTo>
                    <a:pt x="960" y="1427"/>
                  </a:lnTo>
                  <a:lnTo>
                    <a:pt x="983" y="1413"/>
                  </a:lnTo>
                  <a:lnTo>
                    <a:pt x="1004" y="1400"/>
                  </a:lnTo>
                  <a:lnTo>
                    <a:pt x="1025" y="1386"/>
                  </a:lnTo>
                  <a:lnTo>
                    <a:pt x="1045" y="1372"/>
                  </a:lnTo>
                  <a:lnTo>
                    <a:pt x="1064" y="1357"/>
                  </a:lnTo>
                  <a:lnTo>
                    <a:pt x="1083" y="1342"/>
                  </a:lnTo>
                  <a:lnTo>
                    <a:pt x="1102" y="1325"/>
                  </a:lnTo>
                  <a:lnTo>
                    <a:pt x="1119" y="1308"/>
                  </a:lnTo>
                  <a:lnTo>
                    <a:pt x="1136" y="1290"/>
                  </a:lnTo>
                  <a:lnTo>
                    <a:pt x="1154" y="1270"/>
                  </a:lnTo>
                  <a:lnTo>
                    <a:pt x="1170" y="1250"/>
                  </a:lnTo>
                  <a:lnTo>
                    <a:pt x="1160" y="1232"/>
                  </a:lnTo>
                  <a:lnTo>
                    <a:pt x="1150" y="1213"/>
                  </a:lnTo>
                  <a:lnTo>
                    <a:pt x="1141" y="1193"/>
                  </a:lnTo>
                  <a:lnTo>
                    <a:pt x="1133" y="1172"/>
                  </a:lnTo>
                  <a:lnTo>
                    <a:pt x="1124" y="1149"/>
                  </a:lnTo>
                  <a:lnTo>
                    <a:pt x="1116" y="1126"/>
                  </a:lnTo>
                  <a:lnTo>
                    <a:pt x="1109" y="1102"/>
                  </a:lnTo>
                  <a:lnTo>
                    <a:pt x="1102" y="1077"/>
                  </a:lnTo>
                  <a:lnTo>
                    <a:pt x="1089" y="1026"/>
                  </a:lnTo>
                  <a:lnTo>
                    <a:pt x="1078" y="971"/>
                  </a:lnTo>
                  <a:lnTo>
                    <a:pt x="1067" y="915"/>
                  </a:lnTo>
                  <a:lnTo>
                    <a:pt x="1059" y="856"/>
                  </a:lnTo>
                  <a:lnTo>
                    <a:pt x="1051" y="798"/>
                  </a:lnTo>
                  <a:lnTo>
                    <a:pt x="1045" y="739"/>
                  </a:lnTo>
                  <a:lnTo>
                    <a:pt x="1039" y="680"/>
                  </a:lnTo>
                  <a:lnTo>
                    <a:pt x="1034" y="621"/>
                  </a:lnTo>
                  <a:lnTo>
                    <a:pt x="1031" y="564"/>
                  </a:lnTo>
                  <a:lnTo>
                    <a:pt x="1028" y="509"/>
                  </a:lnTo>
                  <a:lnTo>
                    <a:pt x="1025" y="455"/>
                  </a:lnTo>
                  <a:lnTo>
                    <a:pt x="1023" y="404"/>
                  </a:lnTo>
                  <a:lnTo>
                    <a:pt x="250" y="404"/>
                  </a:lnTo>
                  <a:lnTo>
                    <a:pt x="250" y="294"/>
                  </a:lnTo>
                  <a:close/>
                  <a:moveTo>
                    <a:pt x="1421" y="0"/>
                  </a:moveTo>
                  <a:lnTo>
                    <a:pt x="1502" y="257"/>
                  </a:lnTo>
                  <a:lnTo>
                    <a:pt x="1355" y="257"/>
                  </a:lnTo>
                  <a:lnTo>
                    <a:pt x="1274" y="0"/>
                  </a:lnTo>
                  <a:lnTo>
                    <a:pt x="1421" y="0"/>
                  </a:lnTo>
                  <a:close/>
                  <a:moveTo>
                    <a:pt x="146" y="1618"/>
                  </a:moveTo>
                  <a:lnTo>
                    <a:pt x="0" y="1580"/>
                  </a:lnTo>
                  <a:lnTo>
                    <a:pt x="13" y="1547"/>
                  </a:lnTo>
                  <a:lnTo>
                    <a:pt x="25" y="1510"/>
                  </a:lnTo>
                  <a:lnTo>
                    <a:pt x="37" y="1469"/>
                  </a:lnTo>
                  <a:lnTo>
                    <a:pt x="46" y="1427"/>
                  </a:lnTo>
                  <a:lnTo>
                    <a:pt x="54" y="1382"/>
                  </a:lnTo>
                  <a:lnTo>
                    <a:pt x="60" y="1338"/>
                  </a:lnTo>
                  <a:lnTo>
                    <a:pt x="62" y="1315"/>
                  </a:lnTo>
                  <a:lnTo>
                    <a:pt x="65" y="1293"/>
                  </a:lnTo>
                  <a:lnTo>
                    <a:pt x="66" y="1272"/>
                  </a:lnTo>
                  <a:lnTo>
                    <a:pt x="66" y="1252"/>
                  </a:lnTo>
                  <a:lnTo>
                    <a:pt x="66" y="1186"/>
                  </a:lnTo>
                  <a:lnTo>
                    <a:pt x="66" y="1122"/>
                  </a:lnTo>
                  <a:lnTo>
                    <a:pt x="66" y="1058"/>
                  </a:lnTo>
                  <a:lnTo>
                    <a:pt x="66" y="993"/>
                  </a:lnTo>
                  <a:lnTo>
                    <a:pt x="66" y="929"/>
                  </a:lnTo>
                  <a:lnTo>
                    <a:pt x="66" y="865"/>
                  </a:lnTo>
                  <a:lnTo>
                    <a:pt x="66" y="800"/>
                  </a:lnTo>
                  <a:lnTo>
                    <a:pt x="66" y="736"/>
                  </a:lnTo>
                  <a:lnTo>
                    <a:pt x="66" y="672"/>
                  </a:lnTo>
                  <a:lnTo>
                    <a:pt x="66" y="607"/>
                  </a:lnTo>
                  <a:lnTo>
                    <a:pt x="66" y="542"/>
                  </a:lnTo>
                  <a:lnTo>
                    <a:pt x="66" y="478"/>
                  </a:lnTo>
                  <a:lnTo>
                    <a:pt x="65" y="414"/>
                  </a:lnTo>
                  <a:lnTo>
                    <a:pt x="65" y="349"/>
                  </a:lnTo>
                  <a:lnTo>
                    <a:pt x="65" y="285"/>
                  </a:lnTo>
                  <a:lnTo>
                    <a:pt x="65" y="221"/>
                  </a:lnTo>
                  <a:lnTo>
                    <a:pt x="212" y="221"/>
                  </a:lnTo>
                  <a:lnTo>
                    <a:pt x="212" y="285"/>
                  </a:lnTo>
                  <a:lnTo>
                    <a:pt x="212" y="350"/>
                  </a:lnTo>
                  <a:lnTo>
                    <a:pt x="212" y="415"/>
                  </a:lnTo>
                  <a:lnTo>
                    <a:pt x="212" y="480"/>
                  </a:lnTo>
                  <a:lnTo>
                    <a:pt x="212" y="544"/>
                  </a:lnTo>
                  <a:lnTo>
                    <a:pt x="212" y="610"/>
                  </a:lnTo>
                  <a:lnTo>
                    <a:pt x="212" y="674"/>
                  </a:lnTo>
                  <a:lnTo>
                    <a:pt x="212" y="739"/>
                  </a:lnTo>
                  <a:lnTo>
                    <a:pt x="212" y="804"/>
                  </a:lnTo>
                  <a:lnTo>
                    <a:pt x="212" y="869"/>
                  </a:lnTo>
                  <a:lnTo>
                    <a:pt x="212" y="933"/>
                  </a:lnTo>
                  <a:lnTo>
                    <a:pt x="212" y="998"/>
                  </a:lnTo>
                  <a:lnTo>
                    <a:pt x="212" y="1063"/>
                  </a:lnTo>
                  <a:lnTo>
                    <a:pt x="212" y="1127"/>
                  </a:lnTo>
                  <a:lnTo>
                    <a:pt x="212" y="1193"/>
                  </a:lnTo>
                  <a:lnTo>
                    <a:pt x="212" y="1257"/>
                  </a:lnTo>
                  <a:lnTo>
                    <a:pt x="212" y="1280"/>
                  </a:lnTo>
                  <a:lnTo>
                    <a:pt x="211" y="1302"/>
                  </a:lnTo>
                  <a:lnTo>
                    <a:pt x="209" y="1325"/>
                  </a:lnTo>
                  <a:lnTo>
                    <a:pt x="207" y="1347"/>
                  </a:lnTo>
                  <a:lnTo>
                    <a:pt x="201" y="1393"/>
                  </a:lnTo>
                  <a:lnTo>
                    <a:pt x="193" y="1437"/>
                  </a:lnTo>
                  <a:lnTo>
                    <a:pt x="183" y="1482"/>
                  </a:lnTo>
                  <a:lnTo>
                    <a:pt x="173" y="1528"/>
                  </a:lnTo>
                  <a:lnTo>
                    <a:pt x="159" y="1572"/>
                  </a:lnTo>
                  <a:lnTo>
                    <a:pt x="146" y="1618"/>
                  </a:lnTo>
                  <a:close/>
                  <a:moveTo>
                    <a:pt x="545" y="919"/>
                  </a:moveTo>
                  <a:lnTo>
                    <a:pt x="434" y="1102"/>
                  </a:lnTo>
                  <a:lnTo>
                    <a:pt x="618" y="1140"/>
                  </a:lnTo>
                  <a:lnTo>
                    <a:pt x="630" y="1128"/>
                  </a:lnTo>
                  <a:lnTo>
                    <a:pt x="642" y="1118"/>
                  </a:lnTo>
                  <a:lnTo>
                    <a:pt x="653" y="1105"/>
                  </a:lnTo>
                  <a:lnTo>
                    <a:pt x="664" y="1094"/>
                  </a:lnTo>
                  <a:lnTo>
                    <a:pt x="674" y="1082"/>
                  </a:lnTo>
                  <a:lnTo>
                    <a:pt x="683" y="1069"/>
                  </a:lnTo>
                  <a:lnTo>
                    <a:pt x="693" y="1056"/>
                  </a:lnTo>
                  <a:lnTo>
                    <a:pt x="702" y="1042"/>
                  </a:lnTo>
                  <a:lnTo>
                    <a:pt x="718" y="1013"/>
                  </a:lnTo>
                  <a:lnTo>
                    <a:pt x="733" y="984"/>
                  </a:lnTo>
                  <a:lnTo>
                    <a:pt x="747" y="952"/>
                  </a:lnTo>
                  <a:lnTo>
                    <a:pt x="759" y="919"/>
                  </a:lnTo>
                  <a:lnTo>
                    <a:pt x="545" y="919"/>
                  </a:lnTo>
                  <a:close/>
                  <a:moveTo>
                    <a:pt x="250" y="809"/>
                  </a:moveTo>
                  <a:lnTo>
                    <a:pt x="434" y="809"/>
                  </a:lnTo>
                  <a:lnTo>
                    <a:pt x="508" y="661"/>
                  </a:lnTo>
                  <a:lnTo>
                    <a:pt x="250" y="661"/>
                  </a:lnTo>
                  <a:lnTo>
                    <a:pt x="250" y="552"/>
                  </a:lnTo>
                  <a:lnTo>
                    <a:pt x="949" y="552"/>
                  </a:lnTo>
                  <a:lnTo>
                    <a:pt x="949" y="661"/>
                  </a:lnTo>
                  <a:lnTo>
                    <a:pt x="655" y="661"/>
                  </a:lnTo>
                  <a:lnTo>
                    <a:pt x="582" y="809"/>
                  </a:lnTo>
                  <a:lnTo>
                    <a:pt x="957" y="809"/>
                  </a:lnTo>
                  <a:lnTo>
                    <a:pt x="940" y="858"/>
                  </a:lnTo>
                  <a:lnTo>
                    <a:pt x="922" y="905"/>
                  </a:lnTo>
                  <a:lnTo>
                    <a:pt x="902" y="953"/>
                  </a:lnTo>
                  <a:lnTo>
                    <a:pt x="881" y="999"/>
                  </a:lnTo>
                  <a:lnTo>
                    <a:pt x="869" y="1021"/>
                  </a:lnTo>
                  <a:lnTo>
                    <a:pt x="857" y="1044"/>
                  </a:lnTo>
                  <a:lnTo>
                    <a:pt x="844" y="1067"/>
                  </a:lnTo>
                  <a:lnTo>
                    <a:pt x="830" y="1089"/>
                  </a:lnTo>
                  <a:lnTo>
                    <a:pt x="815" y="1111"/>
                  </a:lnTo>
                  <a:lnTo>
                    <a:pt x="800" y="1133"/>
                  </a:lnTo>
                  <a:lnTo>
                    <a:pt x="783" y="1154"/>
                  </a:lnTo>
                  <a:lnTo>
                    <a:pt x="765" y="1176"/>
                  </a:lnTo>
                  <a:lnTo>
                    <a:pt x="986" y="1250"/>
                  </a:lnTo>
                  <a:lnTo>
                    <a:pt x="913" y="1361"/>
                  </a:lnTo>
                  <a:lnTo>
                    <a:pt x="692" y="1287"/>
                  </a:lnTo>
                  <a:lnTo>
                    <a:pt x="663" y="1312"/>
                  </a:lnTo>
                  <a:lnTo>
                    <a:pt x="632" y="1337"/>
                  </a:lnTo>
                  <a:lnTo>
                    <a:pt x="603" y="1359"/>
                  </a:lnTo>
                  <a:lnTo>
                    <a:pt x="573" y="1381"/>
                  </a:lnTo>
                  <a:lnTo>
                    <a:pt x="544" y="1402"/>
                  </a:lnTo>
                  <a:lnTo>
                    <a:pt x="514" y="1422"/>
                  </a:lnTo>
                  <a:lnTo>
                    <a:pt x="485" y="1439"/>
                  </a:lnTo>
                  <a:lnTo>
                    <a:pt x="455" y="1457"/>
                  </a:lnTo>
                  <a:lnTo>
                    <a:pt x="426" y="1473"/>
                  </a:lnTo>
                  <a:lnTo>
                    <a:pt x="396" y="1487"/>
                  </a:lnTo>
                  <a:lnTo>
                    <a:pt x="367" y="1502"/>
                  </a:lnTo>
                  <a:lnTo>
                    <a:pt x="337" y="1514"/>
                  </a:lnTo>
                  <a:lnTo>
                    <a:pt x="307" y="1526"/>
                  </a:lnTo>
                  <a:lnTo>
                    <a:pt x="277" y="1537"/>
                  </a:lnTo>
                  <a:lnTo>
                    <a:pt x="248" y="1547"/>
                  </a:lnTo>
                  <a:lnTo>
                    <a:pt x="218" y="1557"/>
                  </a:lnTo>
                  <a:lnTo>
                    <a:pt x="263" y="1409"/>
                  </a:lnTo>
                  <a:lnTo>
                    <a:pt x="280" y="1405"/>
                  </a:lnTo>
                  <a:lnTo>
                    <a:pt x="298" y="1401"/>
                  </a:lnTo>
                  <a:lnTo>
                    <a:pt x="316" y="1395"/>
                  </a:lnTo>
                  <a:lnTo>
                    <a:pt x="333" y="1389"/>
                  </a:lnTo>
                  <a:lnTo>
                    <a:pt x="351" y="1381"/>
                  </a:lnTo>
                  <a:lnTo>
                    <a:pt x="369" y="1374"/>
                  </a:lnTo>
                  <a:lnTo>
                    <a:pt x="386" y="1365"/>
                  </a:lnTo>
                  <a:lnTo>
                    <a:pt x="404" y="1355"/>
                  </a:lnTo>
                  <a:lnTo>
                    <a:pt x="422" y="1345"/>
                  </a:lnTo>
                  <a:lnTo>
                    <a:pt x="439" y="1334"/>
                  </a:lnTo>
                  <a:lnTo>
                    <a:pt x="457" y="1321"/>
                  </a:lnTo>
                  <a:lnTo>
                    <a:pt x="475" y="1309"/>
                  </a:lnTo>
                  <a:lnTo>
                    <a:pt x="492" y="1295"/>
                  </a:lnTo>
                  <a:lnTo>
                    <a:pt x="510" y="1281"/>
                  </a:lnTo>
                  <a:lnTo>
                    <a:pt x="528" y="1266"/>
                  </a:lnTo>
                  <a:lnTo>
                    <a:pt x="545" y="1250"/>
                  </a:lnTo>
                  <a:lnTo>
                    <a:pt x="250" y="1176"/>
                  </a:lnTo>
                  <a:lnTo>
                    <a:pt x="398" y="919"/>
                  </a:lnTo>
                  <a:lnTo>
                    <a:pt x="250" y="919"/>
                  </a:lnTo>
                  <a:lnTo>
                    <a:pt x="250" y="809"/>
                  </a:lnTo>
                  <a:close/>
                </a:path>
              </a:pathLst>
            </a:custGeom>
            <a:solidFill>
              <a:srgbClr val="332C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" name="Freeform 9"/>
            <p:cNvSpPr>
              <a:spLocks noEditPoints="1" noChangeArrowheads="1"/>
            </p:cNvSpPr>
            <p:nvPr/>
          </p:nvSpPr>
          <p:spPr bwMode="auto">
            <a:xfrm>
              <a:off x="4127500" y="3914775"/>
              <a:ext cx="1158875" cy="336550"/>
            </a:xfrm>
            <a:custGeom>
              <a:avLst/>
              <a:gdLst>
                <a:gd name="T0" fmla="*/ 5739 w 7297"/>
                <a:gd name="T1" fmla="*/ 2108 h 2121"/>
                <a:gd name="T2" fmla="*/ 3123 w 7297"/>
                <a:gd name="T3" fmla="*/ 360 h 2121"/>
                <a:gd name="T4" fmla="*/ 2871 w 7297"/>
                <a:gd name="T5" fmla="*/ 448 h 2121"/>
                <a:gd name="T6" fmla="*/ 2771 w 7297"/>
                <a:gd name="T7" fmla="*/ 541 h 2121"/>
                <a:gd name="T8" fmla="*/ 2677 w 7297"/>
                <a:gd name="T9" fmla="*/ 758 h 2121"/>
                <a:gd name="T10" fmla="*/ 2649 w 7297"/>
                <a:gd name="T11" fmla="*/ 1102 h 2121"/>
                <a:gd name="T12" fmla="*/ 2704 w 7297"/>
                <a:gd name="T13" fmla="*/ 1441 h 2121"/>
                <a:gd name="T14" fmla="*/ 2851 w 7297"/>
                <a:gd name="T15" fmla="*/ 1656 h 2121"/>
                <a:gd name="T16" fmla="*/ 3100 w 7297"/>
                <a:gd name="T17" fmla="*/ 1758 h 2121"/>
                <a:gd name="T18" fmla="*/ 3416 w 7297"/>
                <a:gd name="T19" fmla="*/ 1752 h 2121"/>
                <a:gd name="T20" fmla="*/ 3650 w 7297"/>
                <a:gd name="T21" fmla="*/ 1636 h 2121"/>
                <a:gd name="T22" fmla="*/ 3785 w 7297"/>
                <a:gd name="T23" fmla="*/ 1409 h 2121"/>
                <a:gd name="T24" fmla="*/ 3830 w 7297"/>
                <a:gd name="T25" fmla="*/ 1062 h 2121"/>
                <a:gd name="T26" fmla="*/ 3793 w 7297"/>
                <a:gd name="T27" fmla="*/ 741 h 2121"/>
                <a:gd name="T28" fmla="*/ 3697 w 7297"/>
                <a:gd name="T29" fmla="*/ 535 h 2121"/>
                <a:gd name="T30" fmla="*/ 3598 w 7297"/>
                <a:gd name="T31" fmla="*/ 443 h 2121"/>
                <a:gd name="T32" fmla="*/ 3398 w 7297"/>
                <a:gd name="T33" fmla="*/ 366 h 2121"/>
                <a:gd name="T34" fmla="*/ 3405 w 7297"/>
                <a:gd name="T35" fmla="*/ 6 h 2121"/>
                <a:gd name="T36" fmla="*/ 3740 w 7297"/>
                <a:gd name="T37" fmla="*/ 70 h 2121"/>
                <a:gd name="T38" fmla="*/ 4043 w 7297"/>
                <a:gd name="T39" fmla="*/ 227 h 2121"/>
                <a:gd name="T40" fmla="*/ 4252 w 7297"/>
                <a:gd name="T41" fmla="*/ 499 h 2121"/>
                <a:gd name="T42" fmla="*/ 4340 w 7297"/>
                <a:gd name="T43" fmla="*/ 792 h 2121"/>
                <a:gd name="T44" fmla="*/ 4364 w 7297"/>
                <a:gd name="T45" fmla="*/ 1130 h 2121"/>
                <a:gd name="T46" fmla="*/ 4318 w 7297"/>
                <a:gd name="T47" fmla="*/ 1457 h 2121"/>
                <a:gd name="T48" fmla="*/ 4186 w 7297"/>
                <a:gd name="T49" fmla="*/ 1744 h 2121"/>
                <a:gd name="T50" fmla="*/ 3938 w 7297"/>
                <a:gd name="T51" fmla="*/ 1971 h 2121"/>
                <a:gd name="T52" fmla="*/ 3649 w 7297"/>
                <a:gd name="T53" fmla="*/ 2081 h 2121"/>
                <a:gd name="T54" fmla="*/ 3347 w 7297"/>
                <a:gd name="T55" fmla="*/ 2119 h 2121"/>
                <a:gd name="T56" fmla="*/ 2957 w 7297"/>
                <a:gd name="T57" fmla="*/ 2095 h 2121"/>
                <a:gd name="T58" fmla="*/ 2605 w 7297"/>
                <a:gd name="T59" fmla="*/ 1988 h 2121"/>
                <a:gd name="T60" fmla="*/ 2372 w 7297"/>
                <a:gd name="T61" fmla="*/ 1824 h 2121"/>
                <a:gd name="T62" fmla="*/ 2210 w 7297"/>
                <a:gd name="T63" fmla="*/ 1582 h 2121"/>
                <a:gd name="T64" fmla="*/ 2126 w 7297"/>
                <a:gd name="T65" fmla="*/ 1271 h 2121"/>
                <a:gd name="T66" fmla="*/ 2118 w 7297"/>
                <a:gd name="T67" fmla="*/ 926 h 2121"/>
                <a:gd name="T68" fmla="*/ 2167 w 7297"/>
                <a:gd name="T69" fmla="*/ 641 h 2121"/>
                <a:gd name="T70" fmla="*/ 2267 w 7297"/>
                <a:gd name="T71" fmla="*/ 410 h 2121"/>
                <a:gd name="T72" fmla="*/ 2417 w 7297"/>
                <a:gd name="T73" fmla="*/ 234 h 2121"/>
                <a:gd name="T74" fmla="*/ 2591 w 7297"/>
                <a:gd name="T75" fmla="*/ 123 h 2121"/>
                <a:gd name="T76" fmla="*/ 2826 w 7297"/>
                <a:gd name="T77" fmla="*/ 42 h 2121"/>
                <a:gd name="T78" fmla="*/ 1854 w 7297"/>
                <a:gd name="T79" fmla="*/ 2108 h 2121"/>
                <a:gd name="T80" fmla="*/ 712 w 7297"/>
                <a:gd name="T81" fmla="*/ 2087 h 2121"/>
                <a:gd name="T82" fmla="*/ 496 w 7297"/>
                <a:gd name="T83" fmla="*/ 2022 h 2121"/>
                <a:gd name="T84" fmla="*/ 317 w 7297"/>
                <a:gd name="T85" fmla="*/ 1913 h 2121"/>
                <a:gd name="T86" fmla="*/ 177 w 7297"/>
                <a:gd name="T87" fmla="*/ 1760 h 2121"/>
                <a:gd name="T88" fmla="*/ 65 w 7297"/>
                <a:gd name="T89" fmla="*/ 1530 h 2121"/>
                <a:gd name="T90" fmla="*/ 4 w 7297"/>
                <a:gd name="T91" fmla="*/ 1194 h 2121"/>
                <a:gd name="T92" fmla="*/ 25 w 7297"/>
                <a:gd name="T93" fmla="*/ 771 h 2121"/>
                <a:gd name="T94" fmla="*/ 156 w 7297"/>
                <a:gd name="T95" fmla="*/ 413 h 2121"/>
                <a:gd name="T96" fmla="*/ 329 w 7297"/>
                <a:gd name="T97" fmla="*/ 213 h 2121"/>
                <a:gd name="T98" fmla="*/ 551 w 7297"/>
                <a:gd name="T99" fmla="*/ 90 h 2121"/>
                <a:gd name="T100" fmla="*/ 843 w 7297"/>
                <a:gd name="T101" fmla="*/ 26 h 2121"/>
                <a:gd name="T102" fmla="*/ 1137 w 7297"/>
                <a:gd name="T103" fmla="*/ 387 h 2121"/>
                <a:gd name="T104" fmla="*/ 827 w 7297"/>
                <a:gd name="T105" fmla="*/ 436 h 2121"/>
                <a:gd name="T106" fmla="*/ 631 w 7297"/>
                <a:gd name="T107" fmla="*/ 583 h 2121"/>
                <a:gd name="T108" fmla="*/ 547 w 7297"/>
                <a:gd name="T109" fmla="*/ 828 h 2121"/>
                <a:gd name="T110" fmla="*/ 547 w 7297"/>
                <a:gd name="T111" fmla="*/ 1236 h 2121"/>
                <a:gd name="T112" fmla="*/ 604 w 7297"/>
                <a:gd name="T113" fmla="*/ 1463 h 2121"/>
                <a:gd name="T114" fmla="*/ 685 w 7297"/>
                <a:gd name="T115" fmla="*/ 1593 h 2121"/>
                <a:gd name="T116" fmla="*/ 831 w 7297"/>
                <a:gd name="T117" fmla="*/ 1687 h 2121"/>
                <a:gd name="T118" fmla="*/ 1087 w 7297"/>
                <a:gd name="T119" fmla="*/ 1734 h 21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297"/>
                <a:gd name="T181" fmla="*/ 0 h 2121"/>
                <a:gd name="T182" fmla="*/ 7297 w 7297"/>
                <a:gd name="T183" fmla="*/ 2121 h 21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297" h="2121">
                  <a:moveTo>
                    <a:pt x="5424" y="13"/>
                  </a:moveTo>
                  <a:lnTo>
                    <a:pt x="5991" y="1648"/>
                  </a:lnTo>
                  <a:lnTo>
                    <a:pt x="6589" y="13"/>
                  </a:lnTo>
                  <a:lnTo>
                    <a:pt x="7297" y="13"/>
                  </a:lnTo>
                  <a:lnTo>
                    <a:pt x="7297" y="2108"/>
                  </a:lnTo>
                  <a:lnTo>
                    <a:pt x="6834" y="2108"/>
                  </a:lnTo>
                  <a:lnTo>
                    <a:pt x="6834" y="535"/>
                  </a:lnTo>
                  <a:lnTo>
                    <a:pt x="6239" y="2108"/>
                  </a:lnTo>
                  <a:lnTo>
                    <a:pt x="5739" y="2108"/>
                  </a:lnTo>
                  <a:lnTo>
                    <a:pt x="5177" y="535"/>
                  </a:lnTo>
                  <a:lnTo>
                    <a:pt x="5177" y="2108"/>
                  </a:lnTo>
                  <a:lnTo>
                    <a:pt x="4715" y="2108"/>
                  </a:lnTo>
                  <a:lnTo>
                    <a:pt x="4715" y="13"/>
                  </a:lnTo>
                  <a:lnTo>
                    <a:pt x="5424" y="13"/>
                  </a:lnTo>
                  <a:close/>
                  <a:moveTo>
                    <a:pt x="3243" y="352"/>
                  </a:moveTo>
                  <a:lnTo>
                    <a:pt x="3201" y="353"/>
                  </a:lnTo>
                  <a:lnTo>
                    <a:pt x="3162" y="355"/>
                  </a:lnTo>
                  <a:lnTo>
                    <a:pt x="3123" y="360"/>
                  </a:lnTo>
                  <a:lnTo>
                    <a:pt x="3087" y="365"/>
                  </a:lnTo>
                  <a:lnTo>
                    <a:pt x="3052" y="372"/>
                  </a:lnTo>
                  <a:lnTo>
                    <a:pt x="3017" y="381"/>
                  </a:lnTo>
                  <a:lnTo>
                    <a:pt x="2985" y="391"/>
                  </a:lnTo>
                  <a:lnTo>
                    <a:pt x="2954" y="403"/>
                  </a:lnTo>
                  <a:lnTo>
                    <a:pt x="2925" y="417"/>
                  </a:lnTo>
                  <a:lnTo>
                    <a:pt x="2897" y="431"/>
                  </a:lnTo>
                  <a:lnTo>
                    <a:pt x="2884" y="440"/>
                  </a:lnTo>
                  <a:lnTo>
                    <a:pt x="2871" y="448"/>
                  </a:lnTo>
                  <a:lnTo>
                    <a:pt x="2859" y="457"/>
                  </a:lnTo>
                  <a:lnTo>
                    <a:pt x="2846" y="465"/>
                  </a:lnTo>
                  <a:lnTo>
                    <a:pt x="2835" y="476"/>
                  </a:lnTo>
                  <a:lnTo>
                    <a:pt x="2823" y="485"/>
                  </a:lnTo>
                  <a:lnTo>
                    <a:pt x="2812" y="496"/>
                  </a:lnTo>
                  <a:lnTo>
                    <a:pt x="2801" y="507"/>
                  </a:lnTo>
                  <a:lnTo>
                    <a:pt x="2790" y="518"/>
                  </a:lnTo>
                  <a:lnTo>
                    <a:pt x="2781" y="530"/>
                  </a:lnTo>
                  <a:lnTo>
                    <a:pt x="2771" y="541"/>
                  </a:lnTo>
                  <a:lnTo>
                    <a:pt x="2762" y="554"/>
                  </a:lnTo>
                  <a:lnTo>
                    <a:pt x="2748" y="574"/>
                  </a:lnTo>
                  <a:lnTo>
                    <a:pt x="2735" y="596"/>
                  </a:lnTo>
                  <a:lnTo>
                    <a:pt x="2724" y="619"/>
                  </a:lnTo>
                  <a:lnTo>
                    <a:pt x="2712" y="644"/>
                  </a:lnTo>
                  <a:lnTo>
                    <a:pt x="2702" y="670"/>
                  </a:lnTo>
                  <a:lnTo>
                    <a:pt x="2693" y="698"/>
                  </a:lnTo>
                  <a:lnTo>
                    <a:pt x="2684" y="727"/>
                  </a:lnTo>
                  <a:lnTo>
                    <a:pt x="2677" y="758"/>
                  </a:lnTo>
                  <a:lnTo>
                    <a:pt x="2670" y="790"/>
                  </a:lnTo>
                  <a:lnTo>
                    <a:pt x="2665" y="823"/>
                  </a:lnTo>
                  <a:lnTo>
                    <a:pt x="2659" y="859"/>
                  </a:lnTo>
                  <a:lnTo>
                    <a:pt x="2655" y="896"/>
                  </a:lnTo>
                  <a:lnTo>
                    <a:pt x="2652" y="933"/>
                  </a:lnTo>
                  <a:lnTo>
                    <a:pt x="2650" y="974"/>
                  </a:lnTo>
                  <a:lnTo>
                    <a:pt x="2649" y="1014"/>
                  </a:lnTo>
                  <a:lnTo>
                    <a:pt x="2648" y="1057"/>
                  </a:lnTo>
                  <a:lnTo>
                    <a:pt x="2649" y="1102"/>
                  </a:lnTo>
                  <a:lnTo>
                    <a:pt x="2651" y="1146"/>
                  </a:lnTo>
                  <a:lnTo>
                    <a:pt x="2653" y="1188"/>
                  </a:lnTo>
                  <a:lnTo>
                    <a:pt x="2657" y="1229"/>
                  </a:lnTo>
                  <a:lnTo>
                    <a:pt x="2662" y="1268"/>
                  </a:lnTo>
                  <a:lnTo>
                    <a:pt x="2669" y="1306"/>
                  </a:lnTo>
                  <a:lnTo>
                    <a:pt x="2676" y="1342"/>
                  </a:lnTo>
                  <a:lnTo>
                    <a:pt x="2684" y="1376"/>
                  </a:lnTo>
                  <a:lnTo>
                    <a:pt x="2694" y="1409"/>
                  </a:lnTo>
                  <a:lnTo>
                    <a:pt x="2704" y="1441"/>
                  </a:lnTo>
                  <a:lnTo>
                    <a:pt x="2716" y="1471"/>
                  </a:lnTo>
                  <a:lnTo>
                    <a:pt x="2729" y="1499"/>
                  </a:lnTo>
                  <a:lnTo>
                    <a:pt x="2743" y="1526"/>
                  </a:lnTo>
                  <a:lnTo>
                    <a:pt x="2758" y="1552"/>
                  </a:lnTo>
                  <a:lnTo>
                    <a:pt x="2775" y="1576"/>
                  </a:lnTo>
                  <a:lnTo>
                    <a:pt x="2792" y="1598"/>
                  </a:lnTo>
                  <a:lnTo>
                    <a:pt x="2810" y="1619"/>
                  </a:lnTo>
                  <a:lnTo>
                    <a:pt x="2830" y="1638"/>
                  </a:lnTo>
                  <a:lnTo>
                    <a:pt x="2851" y="1656"/>
                  </a:lnTo>
                  <a:lnTo>
                    <a:pt x="2873" y="1673"/>
                  </a:lnTo>
                  <a:lnTo>
                    <a:pt x="2897" y="1688"/>
                  </a:lnTo>
                  <a:lnTo>
                    <a:pt x="2922" y="1703"/>
                  </a:lnTo>
                  <a:lnTo>
                    <a:pt x="2948" y="1715"/>
                  </a:lnTo>
                  <a:lnTo>
                    <a:pt x="2976" y="1727"/>
                  </a:lnTo>
                  <a:lnTo>
                    <a:pt x="3005" y="1736"/>
                  </a:lnTo>
                  <a:lnTo>
                    <a:pt x="3035" y="1745"/>
                  </a:lnTo>
                  <a:lnTo>
                    <a:pt x="3066" y="1753"/>
                  </a:lnTo>
                  <a:lnTo>
                    <a:pt x="3100" y="1758"/>
                  </a:lnTo>
                  <a:lnTo>
                    <a:pt x="3134" y="1763"/>
                  </a:lnTo>
                  <a:lnTo>
                    <a:pt x="3169" y="1766"/>
                  </a:lnTo>
                  <a:lnTo>
                    <a:pt x="3206" y="1768"/>
                  </a:lnTo>
                  <a:lnTo>
                    <a:pt x="3244" y="1769"/>
                  </a:lnTo>
                  <a:lnTo>
                    <a:pt x="3281" y="1768"/>
                  </a:lnTo>
                  <a:lnTo>
                    <a:pt x="3316" y="1766"/>
                  </a:lnTo>
                  <a:lnTo>
                    <a:pt x="3351" y="1763"/>
                  </a:lnTo>
                  <a:lnTo>
                    <a:pt x="3384" y="1758"/>
                  </a:lnTo>
                  <a:lnTo>
                    <a:pt x="3416" y="1752"/>
                  </a:lnTo>
                  <a:lnTo>
                    <a:pt x="3447" y="1744"/>
                  </a:lnTo>
                  <a:lnTo>
                    <a:pt x="3477" y="1736"/>
                  </a:lnTo>
                  <a:lnTo>
                    <a:pt x="3505" y="1726"/>
                  </a:lnTo>
                  <a:lnTo>
                    <a:pt x="3532" y="1714"/>
                  </a:lnTo>
                  <a:lnTo>
                    <a:pt x="3558" y="1702"/>
                  </a:lnTo>
                  <a:lnTo>
                    <a:pt x="3583" y="1687"/>
                  </a:lnTo>
                  <a:lnTo>
                    <a:pt x="3606" y="1672"/>
                  </a:lnTo>
                  <a:lnTo>
                    <a:pt x="3629" y="1655"/>
                  </a:lnTo>
                  <a:lnTo>
                    <a:pt x="3650" y="1636"/>
                  </a:lnTo>
                  <a:lnTo>
                    <a:pt x="3669" y="1618"/>
                  </a:lnTo>
                  <a:lnTo>
                    <a:pt x="3687" y="1596"/>
                  </a:lnTo>
                  <a:lnTo>
                    <a:pt x="3705" y="1574"/>
                  </a:lnTo>
                  <a:lnTo>
                    <a:pt x="3721" y="1550"/>
                  </a:lnTo>
                  <a:lnTo>
                    <a:pt x="3736" y="1525"/>
                  </a:lnTo>
                  <a:lnTo>
                    <a:pt x="3749" y="1498"/>
                  </a:lnTo>
                  <a:lnTo>
                    <a:pt x="3763" y="1470"/>
                  </a:lnTo>
                  <a:lnTo>
                    <a:pt x="3774" y="1440"/>
                  </a:lnTo>
                  <a:lnTo>
                    <a:pt x="3785" y="1409"/>
                  </a:lnTo>
                  <a:lnTo>
                    <a:pt x="3794" y="1376"/>
                  </a:lnTo>
                  <a:lnTo>
                    <a:pt x="3802" y="1342"/>
                  </a:lnTo>
                  <a:lnTo>
                    <a:pt x="3810" y="1307"/>
                  </a:lnTo>
                  <a:lnTo>
                    <a:pt x="3816" y="1269"/>
                  </a:lnTo>
                  <a:lnTo>
                    <a:pt x="3821" y="1231"/>
                  </a:lnTo>
                  <a:lnTo>
                    <a:pt x="3825" y="1190"/>
                  </a:lnTo>
                  <a:lnTo>
                    <a:pt x="3827" y="1149"/>
                  </a:lnTo>
                  <a:lnTo>
                    <a:pt x="3829" y="1106"/>
                  </a:lnTo>
                  <a:lnTo>
                    <a:pt x="3830" y="1062"/>
                  </a:lnTo>
                  <a:lnTo>
                    <a:pt x="3829" y="1021"/>
                  </a:lnTo>
                  <a:lnTo>
                    <a:pt x="3828" y="982"/>
                  </a:lnTo>
                  <a:lnTo>
                    <a:pt x="3826" y="944"/>
                  </a:lnTo>
                  <a:lnTo>
                    <a:pt x="3823" y="907"/>
                  </a:lnTo>
                  <a:lnTo>
                    <a:pt x="3819" y="871"/>
                  </a:lnTo>
                  <a:lnTo>
                    <a:pt x="3814" y="837"/>
                  </a:lnTo>
                  <a:lnTo>
                    <a:pt x="3808" y="804"/>
                  </a:lnTo>
                  <a:lnTo>
                    <a:pt x="3801" y="771"/>
                  </a:lnTo>
                  <a:lnTo>
                    <a:pt x="3793" y="741"/>
                  </a:lnTo>
                  <a:lnTo>
                    <a:pt x="3785" y="711"/>
                  </a:lnTo>
                  <a:lnTo>
                    <a:pt x="3775" y="683"/>
                  </a:lnTo>
                  <a:lnTo>
                    <a:pt x="3765" y="656"/>
                  </a:lnTo>
                  <a:lnTo>
                    <a:pt x="3754" y="630"/>
                  </a:lnTo>
                  <a:lnTo>
                    <a:pt x="3742" y="605"/>
                  </a:lnTo>
                  <a:lnTo>
                    <a:pt x="3729" y="582"/>
                  </a:lnTo>
                  <a:lnTo>
                    <a:pt x="3715" y="560"/>
                  </a:lnTo>
                  <a:lnTo>
                    <a:pt x="3706" y="547"/>
                  </a:lnTo>
                  <a:lnTo>
                    <a:pt x="3697" y="535"/>
                  </a:lnTo>
                  <a:lnTo>
                    <a:pt x="3688" y="524"/>
                  </a:lnTo>
                  <a:lnTo>
                    <a:pt x="3678" y="511"/>
                  </a:lnTo>
                  <a:lnTo>
                    <a:pt x="3667" y="501"/>
                  </a:lnTo>
                  <a:lnTo>
                    <a:pt x="3657" y="490"/>
                  </a:lnTo>
                  <a:lnTo>
                    <a:pt x="3646" y="480"/>
                  </a:lnTo>
                  <a:lnTo>
                    <a:pt x="3634" y="470"/>
                  </a:lnTo>
                  <a:lnTo>
                    <a:pt x="3623" y="460"/>
                  </a:lnTo>
                  <a:lnTo>
                    <a:pt x="3610" y="451"/>
                  </a:lnTo>
                  <a:lnTo>
                    <a:pt x="3598" y="443"/>
                  </a:lnTo>
                  <a:lnTo>
                    <a:pt x="3585" y="434"/>
                  </a:lnTo>
                  <a:lnTo>
                    <a:pt x="3572" y="426"/>
                  </a:lnTo>
                  <a:lnTo>
                    <a:pt x="3557" y="419"/>
                  </a:lnTo>
                  <a:lnTo>
                    <a:pt x="3544" y="412"/>
                  </a:lnTo>
                  <a:lnTo>
                    <a:pt x="3529" y="405"/>
                  </a:lnTo>
                  <a:lnTo>
                    <a:pt x="3498" y="393"/>
                  </a:lnTo>
                  <a:lnTo>
                    <a:pt x="3467" y="382"/>
                  </a:lnTo>
                  <a:lnTo>
                    <a:pt x="3434" y="373"/>
                  </a:lnTo>
                  <a:lnTo>
                    <a:pt x="3398" y="366"/>
                  </a:lnTo>
                  <a:lnTo>
                    <a:pt x="3361" y="361"/>
                  </a:lnTo>
                  <a:lnTo>
                    <a:pt x="3324" y="357"/>
                  </a:lnTo>
                  <a:lnTo>
                    <a:pt x="3283" y="353"/>
                  </a:lnTo>
                  <a:lnTo>
                    <a:pt x="3243" y="352"/>
                  </a:lnTo>
                  <a:close/>
                  <a:moveTo>
                    <a:pt x="3239" y="0"/>
                  </a:moveTo>
                  <a:lnTo>
                    <a:pt x="3281" y="0"/>
                  </a:lnTo>
                  <a:lnTo>
                    <a:pt x="3323" y="1"/>
                  </a:lnTo>
                  <a:lnTo>
                    <a:pt x="3364" y="3"/>
                  </a:lnTo>
                  <a:lnTo>
                    <a:pt x="3405" y="6"/>
                  </a:lnTo>
                  <a:lnTo>
                    <a:pt x="3444" y="10"/>
                  </a:lnTo>
                  <a:lnTo>
                    <a:pt x="3484" y="14"/>
                  </a:lnTo>
                  <a:lnTo>
                    <a:pt x="3522" y="19"/>
                  </a:lnTo>
                  <a:lnTo>
                    <a:pt x="3560" y="26"/>
                  </a:lnTo>
                  <a:lnTo>
                    <a:pt x="3598" y="33"/>
                  </a:lnTo>
                  <a:lnTo>
                    <a:pt x="3634" y="41"/>
                  </a:lnTo>
                  <a:lnTo>
                    <a:pt x="3670" y="51"/>
                  </a:lnTo>
                  <a:lnTo>
                    <a:pt x="3706" y="60"/>
                  </a:lnTo>
                  <a:lnTo>
                    <a:pt x="3740" y="70"/>
                  </a:lnTo>
                  <a:lnTo>
                    <a:pt x="3774" y="82"/>
                  </a:lnTo>
                  <a:lnTo>
                    <a:pt x="3808" y="94"/>
                  </a:lnTo>
                  <a:lnTo>
                    <a:pt x="3840" y="107"/>
                  </a:lnTo>
                  <a:lnTo>
                    <a:pt x="3877" y="123"/>
                  </a:lnTo>
                  <a:lnTo>
                    <a:pt x="3913" y="142"/>
                  </a:lnTo>
                  <a:lnTo>
                    <a:pt x="3948" y="161"/>
                  </a:lnTo>
                  <a:lnTo>
                    <a:pt x="3981" y="181"/>
                  </a:lnTo>
                  <a:lnTo>
                    <a:pt x="4013" y="203"/>
                  </a:lnTo>
                  <a:lnTo>
                    <a:pt x="4043" y="227"/>
                  </a:lnTo>
                  <a:lnTo>
                    <a:pt x="4072" y="252"/>
                  </a:lnTo>
                  <a:lnTo>
                    <a:pt x="4099" y="278"/>
                  </a:lnTo>
                  <a:lnTo>
                    <a:pt x="4125" y="306"/>
                  </a:lnTo>
                  <a:lnTo>
                    <a:pt x="4150" y="334"/>
                  </a:lnTo>
                  <a:lnTo>
                    <a:pt x="4173" y="364"/>
                  </a:lnTo>
                  <a:lnTo>
                    <a:pt x="4195" y="396"/>
                  </a:lnTo>
                  <a:lnTo>
                    <a:pt x="4215" y="428"/>
                  </a:lnTo>
                  <a:lnTo>
                    <a:pt x="4234" y="462"/>
                  </a:lnTo>
                  <a:lnTo>
                    <a:pt x="4252" y="499"/>
                  </a:lnTo>
                  <a:lnTo>
                    <a:pt x="4267" y="535"/>
                  </a:lnTo>
                  <a:lnTo>
                    <a:pt x="4279" y="565"/>
                  </a:lnTo>
                  <a:lnTo>
                    <a:pt x="4290" y="595"/>
                  </a:lnTo>
                  <a:lnTo>
                    <a:pt x="4301" y="626"/>
                  </a:lnTo>
                  <a:lnTo>
                    <a:pt x="4310" y="658"/>
                  </a:lnTo>
                  <a:lnTo>
                    <a:pt x="4318" y="690"/>
                  </a:lnTo>
                  <a:lnTo>
                    <a:pt x="4327" y="724"/>
                  </a:lnTo>
                  <a:lnTo>
                    <a:pt x="4334" y="758"/>
                  </a:lnTo>
                  <a:lnTo>
                    <a:pt x="4340" y="792"/>
                  </a:lnTo>
                  <a:lnTo>
                    <a:pt x="4345" y="827"/>
                  </a:lnTo>
                  <a:lnTo>
                    <a:pt x="4350" y="863"/>
                  </a:lnTo>
                  <a:lnTo>
                    <a:pt x="4355" y="899"/>
                  </a:lnTo>
                  <a:lnTo>
                    <a:pt x="4358" y="936"/>
                  </a:lnTo>
                  <a:lnTo>
                    <a:pt x="4361" y="974"/>
                  </a:lnTo>
                  <a:lnTo>
                    <a:pt x="4363" y="1012"/>
                  </a:lnTo>
                  <a:lnTo>
                    <a:pt x="4364" y="1051"/>
                  </a:lnTo>
                  <a:lnTo>
                    <a:pt x="4364" y="1091"/>
                  </a:lnTo>
                  <a:lnTo>
                    <a:pt x="4364" y="1130"/>
                  </a:lnTo>
                  <a:lnTo>
                    <a:pt x="4363" y="1170"/>
                  </a:lnTo>
                  <a:lnTo>
                    <a:pt x="4360" y="1208"/>
                  </a:lnTo>
                  <a:lnTo>
                    <a:pt x="4357" y="1245"/>
                  </a:lnTo>
                  <a:lnTo>
                    <a:pt x="4353" y="1282"/>
                  </a:lnTo>
                  <a:lnTo>
                    <a:pt x="4347" y="1318"/>
                  </a:lnTo>
                  <a:lnTo>
                    <a:pt x="4342" y="1354"/>
                  </a:lnTo>
                  <a:lnTo>
                    <a:pt x="4335" y="1389"/>
                  </a:lnTo>
                  <a:lnTo>
                    <a:pt x="4327" y="1423"/>
                  </a:lnTo>
                  <a:lnTo>
                    <a:pt x="4318" y="1457"/>
                  </a:lnTo>
                  <a:lnTo>
                    <a:pt x="4309" y="1490"/>
                  </a:lnTo>
                  <a:lnTo>
                    <a:pt x="4298" y="1522"/>
                  </a:lnTo>
                  <a:lnTo>
                    <a:pt x="4286" y="1553"/>
                  </a:lnTo>
                  <a:lnTo>
                    <a:pt x="4274" y="1585"/>
                  </a:lnTo>
                  <a:lnTo>
                    <a:pt x="4260" y="1615"/>
                  </a:lnTo>
                  <a:lnTo>
                    <a:pt x="4246" y="1645"/>
                  </a:lnTo>
                  <a:lnTo>
                    <a:pt x="4227" y="1679"/>
                  </a:lnTo>
                  <a:lnTo>
                    <a:pt x="4207" y="1712"/>
                  </a:lnTo>
                  <a:lnTo>
                    <a:pt x="4186" y="1744"/>
                  </a:lnTo>
                  <a:lnTo>
                    <a:pt x="4164" y="1775"/>
                  </a:lnTo>
                  <a:lnTo>
                    <a:pt x="4140" y="1804"/>
                  </a:lnTo>
                  <a:lnTo>
                    <a:pt x="4115" y="1832"/>
                  </a:lnTo>
                  <a:lnTo>
                    <a:pt x="4089" y="1858"/>
                  </a:lnTo>
                  <a:lnTo>
                    <a:pt x="4061" y="1884"/>
                  </a:lnTo>
                  <a:lnTo>
                    <a:pt x="4033" y="1908"/>
                  </a:lnTo>
                  <a:lnTo>
                    <a:pt x="4003" y="1931"/>
                  </a:lnTo>
                  <a:lnTo>
                    <a:pt x="3972" y="1952"/>
                  </a:lnTo>
                  <a:lnTo>
                    <a:pt x="3938" y="1971"/>
                  </a:lnTo>
                  <a:lnTo>
                    <a:pt x="3905" y="1990"/>
                  </a:lnTo>
                  <a:lnTo>
                    <a:pt x="3870" y="2008"/>
                  </a:lnTo>
                  <a:lnTo>
                    <a:pt x="3834" y="2023"/>
                  </a:lnTo>
                  <a:lnTo>
                    <a:pt x="3797" y="2038"/>
                  </a:lnTo>
                  <a:lnTo>
                    <a:pt x="3768" y="2047"/>
                  </a:lnTo>
                  <a:lnTo>
                    <a:pt x="3739" y="2056"/>
                  </a:lnTo>
                  <a:lnTo>
                    <a:pt x="3709" y="2066"/>
                  </a:lnTo>
                  <a:lnTo>
                    <a:pt x="3679" y="2074"/>
                  </a:lnTo>
                  <a:lnTo>
                    <a:pt x="3649" y="2081"/>
                  </a:lnTo>
                  <a:lnTo>
                    <a:pt x="3616" y="2088"/>
                  </a:lnTo>
                  <a:lnTo>
                    <a:pt x="3585" y="2094"/>
                  </a:lnTo>
                  <a:lnTo>
                    <a:pt x="3552" y="2100"/>
                  </a:lnTo>
                  <a:lnTo>
                    <a:pt x="3520" y="2104"/>
                  </a:lnTo>
                  <a:lnTo>
                    <a:pt x="3486" y="2108"/>
                  </a:lnTo>
                  <a:lnTo>
                    <a:pt x="3452" y="2112"/>
                  </a:lnTo>
                  <a:lnTo>
                    <a:pt x="3417" y="2116"/>
                  </a:lnTo>
                  <a:lnTo>
                    <a:pt x="3383" y="2118"/>
                  </a:lnTo>
                  <a:lnTo>
                    <a:pt x="3347" y="2119"/>
                  </a:lnTo>
                  <a:lnTo>
                    <a:pt x="3311" y="2120"/>
                  </a:lnTo>
                  <a:lnTo>
                    <a:pt x="3274" y="2121"/>
                  </a:lnTo>
                  <a:lnTo>
                    <a:pt x="3227" y="2120"/>
                  </a:lnTo>
                  <a:lnTo>
                    <a:pt x="3179" y="2119"/>
                  </a:lnTo>
                  <a:lnTo>
                    <a:pt x="3134" y="2116"/>
                  </a:lnTo>
                  <a:lnTo>
                    <a:pt x="3088" y="2112"/>
                  </a:lnTo>
                  <a:lnTo>
                    <a:pt x="3043" y="2107"/>
                  </a:lnTo>
                  <a:lnTo>
                    <a:pt x="3000" y="2102"/>
                  </a:lnTo>
                  <a:lnTo>
                    <a:pt x="2957" y="2095"/>
                  </a:lnTo>
                  <a:lnTo>
                    <a:pt x="2915" y="2088"/>
                  </a:lnTo>
                  <a:lnTo>
                    <a:pt x="2873" y="2078"/>
                  </a:lnTo>
                  <a:lnTo>
                    <a:pt x="2833" y="2069"/>
                  </a:lnTo>
                  <a:lnTo>
                    <a:pt x="2793" y="2057"/>
                  </a:lnTo>
                  <a:lnTo>
                    <a:pt x="2754" y="2046"/>
                  </a:lnTo>
                  <a:lnTo>
                    <a:pt x="2715" y="2033"/>
                  </a:lnTo>
                  <a:lnTo>
                    <a:pt x="2678" y="2019"/>
                  </a:lnTo>
                  <a:lnTo>
                    <a:pt x="2641" y="2005"/>
                  </a:lnTo>
                  <a:lnTo>
                    <a:pt x="2605" y="1988"/>
                  </a:lnTo>
                  <a:lnTo>
                    <a:pt x="2575" y="1973"/>
                  </a:lnTo>
                  <a:lnTo>
                    <a:pt x="2547" y="1959"/>
                  </a:lnTo>
                  <a:lnTo>
                    <a:pt x="2519" y="1942"/>
                  </a:lnTo>
                  <a:lnTo>
                    <a:pt x="2492" y="1925"/>
                  </a:lnTo>
                  <a:lnTo>
                    <a:pt x="2466" y="1907"/>
                  </a:lnTo>
                  <a:lnTo>
                    <a:pt x="2441" y="1887"/>
                  </a:lnTo>
                  <a:lnTo>
                    <a:pt x="2417" y="1868"/>
                  </a:lnTo>
                  <a:lnTo>
                    <a:pt x="2394" y="1847"/>
                  </a:lnTo>
                  <a:lnTo>
                    <a:pt x="2372" y="1824"/>
                  </a:lnTo>
                  <a:lnTo>
                    <a:pt x="2350" y="1801"/>
                  </a:lnTo>
                  <a:lnTo>
                    <a:pt x="2329" y="1777"/>
                  </a:lnTo>
                  <a:lnTo>
                    <a:pt x="2309" y="1753"/>
                  </a:lnTo>
                  <a:lnTo>
                    <a:pt x="2291" y="1727"/>
                  </a:lnTo>
                  <a:lnTo>
                    <a:pt x="2273" y="1700"/>
                  </a:lnTo>
                  <a:lnTo>
                    <a:pt x="2256" y="1672"/>
                  </a:lnTo>
                  <a:lnTo>
                    <a:pt x="2240" y="1643"/>
                  </a:lnTo>
                  <a:lnTo>
                    <a:pt x="2224" y="1613"/>
                  </a:lnTo>
                  <a:lnTo>
                    <a:pt x="2210" y="1582"/>
                  </a:lnTo>
                  <a:lnTo>
                    <a:pt x="2197" y="1550"/>
                  </a:lnTo>
                  <a:lnTo>
                    <a:pt x="2185" y="1518"/>
                  </a:lnTo>
                  <a:lnTo>
                    <a:pt x="2173" y="1485"/>
                  </a:lnTo>
                  <a:lnTo>
                    <a:pt x="2163" y="1452"/>
                  </a:lnTo>
                  <a:lnTo>
                    <a:pt x="2154" y="1418"/>
                  </a:lnTo>
                  <a:lnTo>
                    <a:pt x="2145" y="1381"/>
                  </a:lnTo>
                  <a:lnTo>
                    <a:pt x="2138" y="1346"/>
                  </a:lnTo>
                  <a:lnTo>
                    <a:pt x="2132" y="1309"/>
                  </a:lnTo>
                  <a:lnTo>
                    <a:pt x="2126" y="1271"/>
                  </a:lnTo>
                  <a:lnTo>
                    <a:pt x="2122" y="1232"/>
                  </a:lnTo>
                  <a:lnTo>
                    <a:pt x="2118" y="1194"/>
                  </a:lnTo>
                  <a:lnTo>
                    <a:pt x="2115" y="1153"/>
                  </a:lnTo>
                  <a:lnTo>
                    <a:pt x="2114" y="1112"/>
                  </a:lnTo>
                  <a:lnTo>
                    <a:pt x="2114" y="1070"/>
                  </a:lnTo>
                  <a:lnTo>
                    <a:pt x="2114" y="1034"/>
                  </a:lnTo>
                  <a:lnTo>
                    <a:pt x="2115" y="997"/>
                  </a:lnTo>
                  <a:lnTo>
                    <a:pt x="2116" y="961"/>
                  </a:lnTo>
                  <a:lnTo>
                    <a:pt x="2118" y="926"/>
                  </a:lnTo>
                  <a:lnTo>
                    <a:pt x="2122" y="892"/>
                  </a:lnTo>
                  <a:lnTo>
                    <a:pt x="2125" y="859"/>
                  </a:lnTo>
                  <a:lnTo>
                    <a:pt x="2129" y="825"/>
                  </a:lnTo>
                  <a:lnTo>
                    <a:pt x="2134" y="793"/>
                  </a:lnTo>
                  <a:lnTo>
                    <a:pt x="2139" y="761"/>
                  </a:lnTo>
                  <a:lnTo>
                    <a:pt x="2145" y="730"/>
                  </a:lnTo>
                  <a:lnTo>
                    <a:pt x="2152" y="700"/>
                  </a:lnTo>
                  <a:lnTo>
                    <a:pt x="2159" y="670"/>
                  </a:lnTo>
                  <a:lnTo>
                    <a:pt x="2167" y="641"/>
                  </a:lnTo>
                  <a:lnTo>
                    <a:pt x="2176" y="613"/>
                  </a:lnTo>
                  <a:lnTo>
                    <a:pt x="2185" y="585"/>
                  </a:lnTo>
                  <a:lnTo>
                    <a:pt x="2194" y="558"/>
                  </a:lnTo>
                  <a:lnTo>
                    <a:pt x="2205" y="532"/>
                  </a:lnTo>
                  <a:lnTo>
                    <a:pt x="2216" y="506"/>
                  </a:lnTo>
                  <a:lnTo>
                    <a:pt x="2227" y="481"/>
                  </a:lnTo>
                  <a:lnTo>
                    <a:pt x="2240" y="457"/>
                  </a:lnTo>
                  <a:lnTo>
                    <a:pt x="2253" y="433"/>
                  </a:lnTo>
                  <a:lnTo>
                    <a:pt x="2267" y="410"/>
                  </a:lnTo>
                  <a:lnTo>
                    <a:pt x="2280" y="388"/>
                  </a:lnTo>
                  <a:lnTo>
                    <a:pt x="2296" y="366"/>
                  </a:lnTo>
                  <a:lnTo>
                    <a:pt x="2312" y="345"/>
                  </a:lnTo>
                  <a:lnTo>
                    <a:pt x="2327" y="325"/>
                  </a:lnTo>
                  <a:lnTo>
                    <a:pt x="2344" y="306"/>
                  </a:lnTo>
                  <a:lnTo>
                    <a:pt x="2361" y="286"/>
                  </a:lnTo>
                  <a:lnTo>
                    <a:pt x="2380" y="268"/>
                  </a:lnTo>
                  <a:lnTo>
                    <a:pt x="2399" y="251"/>
                  </a:lnTo>
                  <a:lnTo>
                    <a:pt x="2417" y="234"/>
                  </a:lnTo>
                  <a:lnTo>
                    <a:pt x="2437" y="218"/>
                  </a:lnTo>
                  <a:lnTo>
                    <a:pt x="2455" y="204"/>
                  </a:lnTo>
                  <a:lnTo>
                    <a:pt x="2472" y="192"/>
                  </a:lnTo>
                  <a:lnTo>
                    <a:pt x="2491" y="179"/>
                  </a:lnTo>
                  <a:lnTo>
                    <a:pt x="2510" y="167"/>
                  </a:lnTo>
                  <a:lnTo>
                    <a:pt x="2530" y="155"/>
                  </a:lnTo>
                  <a:lnTo>
                    <a:pt x="2549" y="144"/>
                  </a:lnTo>
                  <a:lnTo>
                    <a:pt x="2569" y="134"/>
                  </a:lnTo>
                  <a:lnTo>
                    <a:pt x="2591" y="123"/>
                  </a:lnTo>
                  <a:lnTo>
                    <a:pt x="2612" y="114"/>
                  </a:lnTo>
                  <a:lnTo>
                    <a:pt x="2633" y="103"/>
                  </a:lnTo>
                  <a:lnTo>
                    <a:pt x="2656" y="95"/>
                  </a:lnTo>
                  <a:lnTo>
                    <a:pt x="2679" y="86"/>
                  </a:lnTo>
                  <a:lnTo>
                    <a:pt x="2702" y="78"/>
                  </a:lnTo>
                  <a:lnTo>
                    <a:pt x="2726" y="70"/>
                  </a:lnTo>
                  <a:lnTo>
                    <a:pt x="2750" y="62"/>
                  </a:lnTo>
                  <a:lnTo>
                    <a:pt x="2775" y="56"/>
                  </a:lnTo>
                  <a:lnTo>
                    <a:pt x="2826" y="42"/>
                  </a:lnTo>
                  <a:lnTo>
                    <a:pt x="2879" y="31"/>
                  </a:lnTo>
                  <a:lnTo>
                    <a:pt x="2934" y="22"/>
                  </a:lnTo>
                  <a:lnTo>
                    <a:pt x="2992" y="14"/>
                  </a:lnTo>
                  <a:lnTo>
                    <a:pt x="3051" y="8"/>
                  </a:lnTo>
                  <a:lnTo>
                    <a:pt x="3111" y="4"/>
                  </a:lnTo>
                  <a:lnTo>
                    <a:pt x="3174" y="1"/>
                  </a:lnTo>
                  <a:lnTo>
                    <a:pt x="3239" y="0"/>
                  </a:lnTo>
                  <a:close/>
                  <a:moveTo>
                    <a:pt x="1854" y="1735"/>
                  </a:moveTo>
                  <a:lnTo>
                    <a:pt x="1854" y="2108"/>
                  </a:lnTo>
                  <a:lnTo>
                    <a:pt x="1060" y="2108"/>
                  </a:lnTo>
                  <a:lnTo>
                    <a:pt x="1005" y="2108"/>
                  </a:lnTo>
                  <a:lnTo>
                    <a:pt x="953" y="2107"/>
                  </a:lnTo>
                  <a:lnTo>
                    <a:pt x="904" y="2105"/>
                  </a:lnTo>
                  <a:lnTo>
                    <a:pt x="859" y="2103"/>
                  </a:lnTo>
                  <a:lnTo>
                    <a:pt x="818" y="2100"/>
                  </a:lnTo>
                  <a:lnTo>
                    <a:pt x="779" y="2096"/>
                  </a:lnTo>
                  <a:lnTo>
                    <a:pt x="744" y="2092"/>
                  </a:lnTo>
                  <a:lnTo>
                    <a:pt x="712" y="2087"/>
                  </a:lnTo>
                  <a:lnTo>
                    <a:pt x="686" y="2081"/>
                  </a:lnTo>
                  <a:lnTo>
                    <a:pt x="661" y="2076"/>
                  </a:lnTo>
                  <a:lnTo>
                    <a:pt x="636" y="2070"/>
                  </a:lnTo>
                  <a:lnTo>
                    <a:pt x="611" y="2064"/>
                  </a:lnTo>
                  <a:lnTo>
                    <a:pt x="587" y="2056"/>
                  </a:lnTo>
                  <a:lnTo>
                    <a:pt x="563" y="2048"/>
                  </a:lnTo>
                  <a:lnTo>
                    <a:pt x="541" y="2040"/>
                  </a:lnTo>
                  <a:lnTo>
                    <a:pt x="518" y="2032"/>
                  </a:lnTo>
                  <a:lnTo>
                    <a:pt x="496" y="2022"/>
                  </a:lnTo>
                  <a:lnTo>
                    <a:pt x="474" y="2012"/>
                  </a:lnTo>
                  <a:lnTo>
                    <a:pt x="453" y="2001"/>
                  </a:lnTo>
                  <a:lnTo>
                    <a:pt x="433" y="1991"/>
                  </a:lnTo>
                  <a:lnTo>
                    <a:pt x="412" y="1980"/>
                  </a:lnTo>
                  <a:lnTo>
                    <a:pt x="392" y="1967"/>
                  </a:lnTo>
                  <a:lnTo>
                    <a:pt x="372" y="1955"/>
                  </a:lnTo>
                  <a:lnTo>
                    <a:pt x="354" y="1941"/>
                  </a:lnTo>
                  <a:lnTo>
                    <a:pt x="335" y="1928"/>
                  </a:lnTo>
                  <a:lnTo>
                    <a:pt x="317" y="1913"/>
                  </a:lnTo>
                  <a:lnTo>
                    <a:pt x="300" y="1899"/>
                  </a:lnTo>
                  <a:lnTo>
                    <a:pt x="283" y="1883"/>
                  </a:lnTo>
                  <a:lnTo>
                    <a:pt x="266" y="1867"/>
                  </a:lnTo>
                  <a:lnTo>
                    <a:pt x="251" y="1851"/>
                  </a:lnTo>
                  <a:lnTo>
                    <a:pt x="235" y="1833"/>
                  </a:lnTo>
                  <a:lnTo>
                    <a:pt x="220" y="1816"/>
                  </a:lnTo>
                  <a:lnTo>
                    <a:pt x="205" y="1798"/>
                  </a:lnTo>
                  <a:lnTo>
                    <a:pt x="191" y="1780"/>
                  </a:lnTo>
                  <a:lnTo>
                    <a:pt x="177" y="1760"/>
                  </a:lnTo>
                  <a:lnTo>
                    <a:pt x="165" y="1740"/>
                  </a:lnTo>
                  <a:lnTo>
                    <a:pt x="151" y="1719"/>
                  </a:lnTo>
                  <a:lnTo>
                    <a:pt x="140" y="1699"/>
                  </a:lnTo>
                  <a:lnTo>
                    <a:pt x="127" y="1678"/>
                  </a:lnTo>
                  <a:lnTo>
                    <a:pt x="116" y="1656"/>
                  </a:lnTo>
                  <a:lnTo>
                    <a:pt x="102" y="1625"/>
                  </a:lnTo>
                  <a:lnTo>
                    <a:pt x="89" y="1594"/>
                  </a:lnTo>
                  <a:lnTo>
                    <a:pt x="76" y="1563"/>
                  </a:lnTo>
                  <a:lnTo>
                    <a:pt x="65" y="1530"/>
                  </a:lnTo>
                  <a:lnTo>
                    <a:pt x="55" y="1495"/>
                  </a:lnTo>
                  <a:lnTo>
                    <a:pt x="45" y="1461"/>
                  </a:lnTo>
                  <a:lnTo>
                    <a:pt x="36" y="1426"/>
                  </a:lnTo>
                  <a:lnTo>
                    <a:pt x="29" y="1390"/>
                  </a:lnTo>
                  <a:lnTo>
                    <a:pt x="21" y="1352"/>
                  </a:lnTo>
                  <a:lnTo>
                    <a:pt x="16" y="1314"/>
                  </a:lnTo>
                  <a:lnTo>
                    <a:pt x="11" y="1274"/>
                  </a:lnTo>
                  <a:lnTo>
                    <a:pt x="7" y="1235"/>
                  </a:lnTo>
                  <a:lnTo>
                    <a:pt x="4" y="1194"/>
                  </a:lnTo>
                  <a:lnTo>
                    <a:pt x="2" y="1152"/>
                  </a:lnTo>
                  <a:lnTo>
                    <a:pt x="0" y="1110"/>
                  </a:lnTo>
                  <a:lnTo>
                    <a:pt x="0" y="1066"/>
                  </a:lnTo>
                  <a:lnTo>
                    <a:pt x="1" y="1014"/>
                  </a:lnTo>
                  <a:lnTo>
                    <a:pt x="3" y="963"/>
                  </a:lnTo>
                  <a:lnTo>
                    <a:pt x="6" y="913"/>
                  </a:lnTo>
                  <a:lnTo>
                    <a:pt x="11" y="865"/>
                  </a:lnTo>
                  <a:lnTo>
                    <a:pt x="17" y="818"/>
                  </a:lnTo>
                  <a:lnTo>
                    <a:pt x="25" y="771"/>
                  </a:lnTo>
                  <a:lnTo>
                    <a:pt x="34" y="727"/>
                  </a:lnTo>
                  <a:lnTo>
                    <a:pt x="44" y="683"/>
                  </a:lnTo>
                  <a:lnTo>
                    <a:pt x="56" y="641"/>
                  </a:lnTo>
                  <a:lnTo>
                    <a:pt x="69" y="599"/>
                  </a:lnTo>
                  <a:lnTo>
                    <a:pt x="84" y="560"/>
                  </a:lnTo>
                  <a:lnTo>
                    <a:pt x="100" y="521"/>
                  </a:lnTo>
                  <a:lnTo>
                    <a:pt x="118" y="483"/>
                  </a:lnTo>
                  <a:lnTo>
                    <a:pt x="137" y="447"/>
                  </a:lnTo>
                  <a:lnTo>
                    <a:pt x="156" y="413"/>
                  </a:lnTo>
                  <a:lnTo>
                    <a:pt x="178" y="378"/>
                  </a:lnTo>
                  <a:lnTo>
                    <a:pt x="195" y="355"/>
                  </a:lnTo>
                  <a:lnTo>
                    <a:pt x="211" y="333"/>
                  </a:lnTo>
                  <a:lnTo>
                    <a:pt x="229" y="311"/>
                  </a:lnTo>
                  <a:lnTo>
                    <a:pt x="248" y="290"/>
                  </a:lnTo>
                  <a:lnTo>
                    <a:pt x="267" y="269"/>
                  </a:lnTo>
                  <a:lnTo>
                    <a:pt x="287" y="250"/>
                  </a:lnTo>
                  <a:lnTo>
                    <a:pt x="308" y="232"/>
                  </a:lnTo>
                  <a:lnTo>
                    <a:pt x="329" y="213"/>
                  </a:lnTo>
                  <a:lnTo>
                    <a:pt x="351" y="197"/>
                  </a:lnTo>
                  <a:lnTo>
                    <a:pt x="373" y="180"/>
                  </a:lnTo>
                  <a:lnTo>
                    <a:pt x="396" y="166"/>
                  </a:lnTo>
                  <a:lnTo>
                    <a:pt x="420" y="151"/>
                  </a:lnTo>
                  <a:lnTo>
                    <a:pt x="445" y="137"/>
                  </a:lnTo>
                  <a:lnTo>
                    <a:pt x="470" y="124"/>
                  </a:lnTo>
                  <a:lnTo>
                    <a:pt x="496" y="112"/>
                  </a:lnTo>
                  <a:lnTo>
                    <a:pt x="523" y="100"/>
                  </a:lnTo>
                  <a:lnTo>
                    <a:pt x="551" y="90"/>
                  </a:lnTo>
                  <a:lnTo>
                    <a:pt x="579" y="81"/>
                  </a:lnTo>
                  <a:lnTo>
                    <a:pt x="608" y="71"/>
                  </a:lnTo>
                  <a:lnTo>
                    <a:pt x="639" y="63"/>
                  </a:lnTo>
                  <a:lnTo>
                    <a:pt x="670" y="55"/>
                  </a:lnTo>
                  <a:lnTo>
                    <a:pt x="702" y="47"/>
                  </a:lnTo>
                  <a:lnTo>
                    <a:pt x="737" y="41"/>
                  </a:lnTo>
                  <a:lnTo>
                    <a:pt x="771" y="35"/>
                  </a:lnTo>
                  <a:lnTo>
                    <a:pt x="806" y="30"/>
                  </a:lnTo>
                  <a:lnTo>
                    <a:pt x="843" y="26"/>
                  </a:lnTo>
                  <a:lnTo>
                    <a:pt x="880" y="22"/>
                  </a:lnTo>
                  <a:lnTo>
                    <a:pt x="918" y="18"/>
                  </a:lnTo>
                  <a:lnTo>
                    <a:pt x="958" y="16"/>
                  </a:lnTo>
                  <a:lnTo>
                    <a:pt x="998" y="14"/>
                  </a:lnTo>
                  <a:lnTo>
                    <a:pt x="1040" y="13"/>
                  </a:lnTo>
                  <a:lnTo>
                    <a:pt x="1082" y="13"/>
                  </a:lnTo>
                  <a:lnTo>
                    <a:pt x="1854" y="13"/>
                  </a:lnTo>
                  <a:lnTo>
                    <a:pt x="1854" y="387"/>
                  </a:lnTo>
                  <a:lnTo>
                    <a:pt x="1137" y="387"/>
                  </a:lnTo>
                  <a:lnTo>
                    <a:pt x="1098" y="387"/>
                  </a:lnTo>
                  <a:lnTo>
                    <a:pt x="1060" y="389"/>
                  </a:lnTo>
                  <a:lnTo>
                    <a:pt x="1022" y="392"/>
                  </a:lnTo>
                  <a:lnTo>
                    <a:pt x="986" y="396"/>
                  </a:lnTo>
                  <a:lnTo>
                    <a:pt x="952" y="402"/>
                  </a:lnTo>
                  <a:lnTo>
                    <a:pt x="918" y="408"/>
                  </a:lnTo>
                  <a:lnTo>
                    <a:pt x="886" y="417"/>
                  </a:lnTo>
                  <a:lnTo>
                    <a:pt x="856" y="426"/>
                  </a:lnTo>
                  <a:lnTo>
                    <a:pt x="827" y="436"/>
                  </a:lnTo>
                  <a:lnTo>
                    <a:pt x="799" y="449"/>
                  </a:lnTo>
                  <a:lnTo>
                    <a:pt x="772" y="461"/>
                  </a:lnTo>
                  <a:lnTo>
                    <a:pt x="747" y="476"/>
                  </a:lnTo>
                  <a:lnTo>
                    <a:pt x="723" y="491"/>
                  </a:lnTo>
                  <a:lnTo>
                    <a:pt x="701" y="509"/>
                  </a:lnTo>
                  <a:lnTo>
                    <a:pt x="680" y="527"/>
                  </a:lnTo>
                  <a:lnTo>
                    <a:pt x="660" y="546"/>
                  </a:lnTo>
                  <a:lnTo>
                    <a:pt x="645" y="563"/>
                  </a:lnTo>
                  <a:lnTo>
                    <a:pt x="631" y="583"/>
                  </a:lnTo>
                  <a:lnTo>
                    <a:pt x="617" y="603"/>
                  </a:lnTo>
                  <a:lnTo>
                    <a:pt x="606" y="625"/>
                  </a:lnTo>
                  <a:lnTo>
                    <a:pt x="595" y="649"/>
                  </a:lnTo>
                  <a:lnTo>
                    <a:pt x="584" y="675"/>
                  </a:lnTo>
                  <a:lnTo>
                    <a:pt x="575" y="703"/>
                  </a:lnTo>
                  <a:lnTo>
                    <a:pt x="566" y="732"/>
                  </a:lnTo>
                  <a:lnTo>
                    <a:pt x="559" y="762"/>
                  </a:lnTo>
                  <a:lnTo>
                    <a:pt x="553" y="795"/>
                  </a:lnTo>
                  <a:lnTo>
                    <a:pt x="547" y="828"/>
                  </a:lnTo>
                  <a:lnTo>
                    <a:pt x="543" y="865"/>
                  </a:lnTo>
                  <a:lnTo>
                    <a:pt x="539" y="902"/>
                  </a:lnTo>
                  <a:lnTo>
                    <a:pt x="537" y="941"/>
                  </a:lnTo>
                  <a:lnTo>
                    <a:pt x="535" y="982"/>
                  </a:lnTo>
                  <a:lnTo>
                    <a:pt x="535" y="1024"/>
                  </a:lnTo>
                  <a:lnTo>
                    <a:pt x="535" y="1082"/>
                  </a:lnTo>
                  <a:lnTo>
                    <a:pt x="538" y="1135"/>
                  </a:lnTo>
                  <a:lnTo>
                    <a:pt x="542" y="1187"/>
                  </a:lnTo>
                  <a:lnTo>
                    <a:pt x="547" y="1236"/>
                  </a:lnTo>
                  <a:lnTo>
                    <a:pt x="554" y="1283"/>
                  </a:lnTo>
                  <a:lnTo>
                    <a:pt x="562" y="1327"/>
                  </a:lnTo>
                  <a:lnTo>
                    <a:pt x="568" y="1349"/>
                  </a:lnTo>
                  <a:lnTo>
                    <a:pt x="573" y="1369"/>
                  </a:lnTo>
                  <a:lnTo>
                    <a:pt x="578" y="1390"/>
                  </a:lnTo>
                  <a:lnTo>
                    <a:pt x="584" y="1408"/>
                  </a:lnTo>
                  <a:lnTo>
                    <a:pt x="590" y="1427"/>
                  </a:lnTo>
                  <a:lnTo>
                    <a:pt x="597" y="1446"/>
                  </a:lnTo>
                  <a:lnTo>
                    <a:pt x="604" y="1463"/>
                  </a:lnTo>
                  <a:lnTo>
                    <a:pt x="611" y="1480"/>
                  </a:lnTo>
                  <a:lnTo>
                    <a:pt x="619" y="1496"/>
                  </a:lnTo>
                  <a:lnTo>
                    <a:pt x="628" y="1512"/>
                  </a:lnTo>
                  <a:lnTo>
                    <a:pt x="636" y="1526"/>
                  </a:lnTo>
                  <a:lnTo>
                    <a:pt x="645" y="1541"/>
                  </a:lnTo>
                  <a:lnTo>
                    <a:pt x="655" y="1554"/>
                  </a:lnTo>
                  <a:lnTo>
                    <a:pt x="664" y="1568"/>
                  </a:lnTo>
                  <a:lnTo>
                    <a:pt x="674" y="1580"/>
                  </a:lnTo>
                  <a:lnTo>
                    <a:pt x="685" y="1593"/>
                  </a:lnTo>
                  <a:lnTo>
                    <a:pt x="695" y="1604"/>
                  </a:lnTo>
                  <a:lnTo>
                    <a:pt x="707" y="1615"/>
                  </a:lnTo>
                  <a:lnTo>
                    <a:pt x="718" y="1625"/>
                  </a:lnTo>
                  <a:lnTo>
                    <a:pt x="731" y="1634"/>
                  </a:lnTo>
                  <a:lnTo>
                    <a:pt x="748" y="1647"/>
                  </a:lnTo>
                  <a:lnTo>
                    <a:pt x="767" y="1658"/>
                  </a:lnTo>
                  <a:lnTo>
                    <a:pt x="787" y="1669"/>
                  </a:lnTo>
                  <a:lnTo>
                    <a:pt x="808" y="1678"/>
                  </a:lnTo>
                  <a:lnTo>
                    <a:pt x="831" y="1687"/>
                  </a:lnTo>
                  <a:lnTo>
                    <a:pt x="854" y="1696"/>
                  </a:lnTo>
                  <a:lnTo>
                    <a:pt x="879" y="1703"/>
                  </a:lnTo>
                  <a:lnTo>
                    <a:pt x="905" y="1710"/>
                  </a:lnTo>
                  <a:lnTo>
                    <a:pt x="932" y="1716"/>
                  </a:lnTo>
                  <a:lnTo>
                    <a:pt x="961" y="1721"/>
                  </a:lnTo>
                  <a:lnTo>
                    <a:pt x="990" y="1726"/>
                  </a:lnTo>
                  <a:lnTo>
                    <a:pt x="1021" y="1729"/>
                  </a:lnTo>
                  <a:lnTo>
                    <a:pt x="1053" y="1732"/>
                  </a:lnTo>
                  <a:lnTo>
                    <a:pt x="1087" y="1734"/>
                  </a:lnTo>
                  <a:lnTo>
                    <a:pt x="1121" y="1735"/>
                  </a:lnTo>
                  <a:lnTo>
                    <a:pt x="1156" y="1735"/>
                  </a:lnTo>
                  <a:lnTo>
                    <a:pt x="1854" y="1735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0" name="Freeform 10"/>
            <p:cNvSpPr>
              <a:spLocks noChangeArrowheads="1"/>
            </p:cNvSpPr>
            <p:nvPr/>
          </p:nvSpPr>
          <p:spPr bwMode="auto">
            <a:xfrm>
              <a:off x="3390900" y="3840163"/>
              <a:ext cx="738187" cy="523875"/>
            </a:xfrm>
            <a:custGeom>
              <a:avLst/>
              <a:gdLst>
                <a:gd name="T0" fmla="*/ 3864 w 4653"/>
                <a:gd name="T1" fmla="*/ 516 h 3304"/>
                <a:gd name="T2" fmla="*/ 3102 w 4653"/>
                <a:gd name="T3" fmla="*/ 516 h 3304"/>
                <a:gd name="T4" fmla="*/ 2068 w 4653"/>
                <a:gd name="T5" fmla="*/ 2067 h 3304"/>
                <a:gd name="T6" fmla="*/ 1680 w 4653"/>
                <a:gd name="T7" fmla="*/ 516 h 3304"/>
                <a:gd name="T8" fmla="*/ 646 w 4653"/>
                <a:gd name="T9" fmla="*/ 516 h 3304"/>
                <a:gd name="T10" fmla="*/ 1660 w 4653"/>
                <a:gd name="T11" fmla="*/ 2986 h 3304"/>
                <a:gd name="T12" fmla="*/ 1408 w 4653"/>
                <a:gd name="T13" fmla="*/ 2842 h 3304"/>
                <a:gd name="T14" fmla="*/ 0 w 4653"/>
                <a:gd name="T15" fmla="*/ 0 h 3304"/>
                <a:gd name="T16" fmla="*/ 1938 w 4653"/>
                <a:gd name="T17" fmla="*/ 0 h 3304"/>
                <a:gd name="T18" fmla="*/ 2197 w 4653"/>
                <a:gd name="T19" fmla="*/ 1292 h 3304"/>
                <a:gd name="T20" fmla="*/ 2960 w 4653"/>
                <a:gd name="T21" fmla="*/ 0 h 3304"/>
                <a:gd name="T22" fmla="*/ 4653 w 4653"/>
                <a:gd name="T23" fmla="*/ 0 h 3304"/>
                <a:gd name="T24" fmla="*/ 2267 w 4653"/>
                <a:gd name="T25" fmla="*/ 3304 h 3304"/>
                <a:gd name="T26" fmla="*/ 2096 w 4653"/>
                <a:gd name="T27" fmla="*/ 3225 h 3304"/>
                <a:gd name="T28" fmla="*/ 3864 w 4653"/>
                <a:gd name="T29" fmla="*/ 516 h 33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53"/>
                <a:gd name="T46" fmla="*/ 0 h 3304"/>
                <a:gd name="T47" fmla="*/ 4653 w 4653"/>
                <a:gd name="T48" fmla="*/ 3304 h 33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53" h="3304">
                  <a:moveTo>
                    <a:pt x="3864" y="516"/>
                  </a:moveTo>
                  <a:lnTo>
                    <a:pt x="3102" y="516"/>
                  </a:lnTo>
                  <a:lnTo>
                    <a:pt x="2068" y="2067"/>
                  </a:lnTo>
                  <a:lnTo>
                    <a:pt x="1680" y="516"/>
                  </a:lnTo>
                  <a:lnTo>
                    <a:pt x="646" y="516"/>
                  </a:lnTo>
                  <a:lnTo>
                    <a:pt x="1660" y="2986"/>
                  </a:lnTo>
                  <a:lnTo>
                    <a:pt x="1408" y="2842"/>
                  </a:lnTo>
                  <a:lnTo>
                    <a:pt x="0" y="0"/>
                  </a:lnTo>
                  <a:lnTo>
                    <a:pt x="1938" y="0"/>
                  </a:lnTo>
                  <a:lnTo>
                    <a:pt x="2197" y="1292"/>
                  </a:lnTo>
                  <a:lnTo>
                    <a:pt x="2960" y="0"/>
                  </a:lnTo>
                  <a:lnTo>
                    <a:pt x="4653" y="0"/>
                  </a:lnTo>
                  <a:lnTo>
                    <a:pt x="2267" y="3304"/>
                  </a:lnTo>
                  <a:lnTo>
                    <a:pt x="2096" y="3225"/>
                  </a:lnTo>
                  <a:lnTo>
                    <a:pt x="3864" y="516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19972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50" r:id="rId2"/>
    <p:sldLayoutId id="2147483655" r:id="rId3"/>
    <p:sldLayoutId id="2147483715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8" r:id="rId2"/>
    <p:sldLayoutId id="2147483675" r:id="rId3"/>
    <p:sldLayoutId id="2147483676" r:id="rId4"/>
    <p:sldLayoutId id="2147483683" r:id="rId5"/>
    <p:sldLayoutId id="2147483690" r:id="rId6"/>
    <p:sldLayoutId id="2147483696" r:id="rId7"/>
    <p:sldLayoutId id="2147483697" r:id="rId8"/>
    <p:sldLayoutId id="214748369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26657;&#21153;&#26381;&#21153;&#28165;&#21333;&#65288;&#26679;&#20363;&#65289;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矩形 8"/>
          <p:cNvSpPr>
            <a:spLocks noChangeArrowheads="1"/>
          </p:cNvSpPr>
          <p:nvPr/>
        </p:nvSpPr>
        <p:spPr bwMode="auto">
          <a:xfrm>
            <a:off x="423392" y="1579704"/>
            <a:ext cx="873127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温州大学“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最多跑一次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32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互联网</a:t>
            </a:r>
            <a:r>
              <a:rPr lang="en-US" altLang="zh-CN" sz="4000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+</a:t>
            </a:r>
            <a:r>
              <a:rPr lang="zh-CN" altLang="en-US" sz="4000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校务服务清单填写说明</a:t>
            </a:r>
            <a:endParaRPr lang="en-US" altLang="zh-CN" sz="4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32240" y="3995815"/>
            <a:ext cx="2187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+mj-ea"/>
              </a:rPr>
              <a:t>2018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</a:rPr>
              <a:t>年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</a:rPr>
              <a:t>12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</a:rPr>
              <a:t>月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</a:rPr>
              <a:t>14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</a:rPr>
              <a:t>日</a:t>
            </a:r>
            <a:endParaRPr lang="zh-CN" altLang="en-US" sz="2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521" y="4131237"/>
            <a:ext cx="4104455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温州大学现代教育技术中心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08167"/>
            <a:ext cx="1531396" cy="14715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3392" y="352531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FF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一切尽在我的温大！</a:t>
            </a:r>
            <a:endParaRPr lang="zh-CN" altLang="en-US" sz="4000" b="1" dirty="0">
              <a:solidFill>
                <a:srgbClr val="FFFF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8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403648" y="1779662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1.</a:t>
            </a:r>
            <a:r>
              <a:rPr lang="zh-CN" altLang="en-US" sz="3200" b="1" dirty="0" smtClean="0"/>
              <a:t> 掌上</a:t>
            </a:r>
            <a:r>
              <a:rPr lang="zh-CN" altLang="en-US" sz="3200" b="1" dirty="0"/>
              <a:t>服务</a:t>
            </a:r>
            <a:r>
              <a:rPr lang="en-US" altLang="zh-CN" sz="3200" b="1" dirty="0" smtClean="0"/>
              <a:t> </a:t>
            </a:r>
            <a:r>
              <a:rPr lang="zh-CN" altLang="en-US" sz="3200" b="1" dirty="0" smtClean="0"/>
              <a:t>“我的温大”</a:t>
            </a:r>
            <a:r>
              <a:rPr lang="en-US" altLang="zh-CN" sz="3200" b="1" dirty="0"/>
              <a:t> App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715754" y="213636"/>
            <a:ext cx="252865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校务服务：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41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3" name="文本框 12"/>
          <p:cNvSpPr txBox="1">
            <a:spLocks noChangeArrowheads="1"/>
          </p:cNvSpPr>
          <p:nvPr userDrawn="1"/>
        </p:nvSpPr>
        <p:spPr bwMode="auto">
          <a:xfrm>
            <a:off x="611845" y="178763"/>
            <a:ext cx="4752243" cy="49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8" tIns="32508" rIns="65018" bIns="3250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的温大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掌上校务服务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4" name="燕尾形 203"/>
          <p:cNvSpPr/>
          <p:nvPr userDrawn="1"/>
        </p:nvSpPr>
        <p:spPr>
          <a:xfrm>
            <a:off x="253791" y="226496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sp>
        <p:nvSpPr>
          <p:cNvPr id="205" name="燕尾形 204"/>
          <p:cNvSpPr/>
          <p:nvPr userDrawn="1"/>
        </p:nvSpPr>
        <p:spPr>
          <a:xfrm>
            <a:off x="406181" y="226496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03"/>
          <a:stretch/>
        </p:blipFill>
        <p:spPr>
          <a:xfrm>
            <a:off x="360125" y="915566"/>
            <a:ext cx="2440029" cy="4064400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09"/>
          <a:stretch/>
        </p:blipFill>
        <p:spPr>
          <a:xfrm>
            <a:off x="3296549" y="915566"/>
            <a:ext cx="2437569" cy="4064400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08"/>
          <a:stretch/>
        </p:blipFill>
        <p:spPr>
          <a:xfrm>
            <a:off x="6230513" y="915643"/>
            <a:ext cx="2592288" cy="4064323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90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57034" y="148040"/>
            <a:ext cx="252028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办事流程：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62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4" name="燕尾形 203"/>
          <p:cNvSpPr/>
          <p:nvPr userDrawn="1"/>
        </p:nvSpPr>
        <p:spPr>
          <a:xfrm>
            <a:off x="235130" y="234868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sp>
        <p:nvSpPr>
          <p:cNvPr id="205" name="燕尾形 204"/>
          <p:cNvSpPr/>
          <p:nvPr userDrawn="1"/>
        </p:nvSpPr>
        <p:spPr>
          <a:xfrm>
            <a:off x="387520" y="234868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6300192" y="867568"/>
            <a:ext cx="2485537" cy="4158000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3365320" y="869182"/>
            <a:ext cx="2484572" cy="4156386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430448" y="869181"/>
            <a:ext cx="2484572" cy="4156387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本框 12"/>
          <p:cNvSpPr txBox="1">
            <a:spLocks noChangeArrowheads="1"/>
          </p:cNvSpPr>
          <p:nvPr/>
        </p:nvSpPr>
        <p:spPr bwMode="auto">
          <a:xfrm>
            <a:off x="732840" y="105452"/>
            <a:ext cx="4694882" cy="49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8" tIns="32508" rIns="65018" bIns="3250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我的温大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掌上办事大厅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25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9966" y="-20538"/>
            <a:ext cx="553998" cy="56680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“我的温大”日活跃用户数（近二周）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274083"/>
              </p:ext>
            </p:extLst>
          </p:nvPr>
        </p:nvGraphicFramePr>
        <p:xfrm>
          <a:off x="1043608" y="0"/>
          <a:ext cx="8076615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84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7997" y="195486"/>
            <a:ext cx="553998" cy="49685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“我的温大”高频办事（近一周）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图表 3"/>
          <p:cNvGraphicFramePr>
            <a:graphicFrameLocks/>
          </p:cNvGraphicFramePr>
          <p:nvPr/>
        </p:nvGraphicFramePr>
        <p:xfrm>
          <a:off x="1691680" y="195486"/>
          <a:ext cx="734481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2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7997" y="195486"/>
            <a:ext cx="553998" cy="49685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“我的温大”高频办事（近一周）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446285"/>
              </p:ext>
            </p:extLst>
          </p:nvPr>
        </p:nvGraphicFramePr>
        <p:xfrm>
          <a:off x="1547664" y="0"/>
          <a:ext cx="7488832" cy="5020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99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15616" y="192367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2.</a:t>
            </a:r>
            <a:r>
              <a:rPr lang="zh-CN" altLang="en-US" sz="3200" b="1" dirty="0" smtClean="0"/>
              <a:t> 网上服务“最多跑一次校务服务网”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1401" r="11416" b="40369"/>
          <a:stretch/>
        </p:blipFill>
        <p:spPr>
          <a:xfrm>
            <a:off x="678421" y="104875"/>
            <a:ext cx="8431502" cy="48039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5796" y="418642"/>
            <a:ext cx="492443" cy="4176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温州大学“最多跑一次”校务服务网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796" y="418642"/>
            <a:ext cx="492443" cy="4176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温州大学“最多跑一次”校务服务网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161" b="39351"/>
          <a:stretch/>
        </p:blipFill>
        <p:spPr>
          <a:xfrm>
            <a:off x="1187624" y="51470"/>
            <a:ext cx="7905449" cy="41764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41474"/>
            <a:ext cx="7488832" cy="75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7" y="426653"/>
            <a:ext cx="492443" cy="4176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温州大学“最多跑一次”校务服务网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6456" r="20558" b="6439"/>
          <a:stretch/>
        </p:blipFill>
        <p:spPr>
          <a:xfrm>
            <a:off x="1835696" y="0"/>
            <a:ext cx="7273821" cy="50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矩形 8"/>
          <p:cNvSpPr>
            <a:spLocks noChangeArrowheads="1"/>
          </p:cNvSpPr>
          <p:nvPr/>
        </p:nvSpPr>
        <p:spPr bwMode="auto">
          <a:xfrm>
            <a:off x="539552" y="1923678"/>
            <a:ext cx="87312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3200" b="1" dirty="0" smtClean="0">
                <a:solidFill>
                  <a:srgbClr val="C00000"/>
                </a:solidFill>
                <a:latin typeface="+mn-ea"/>
              </a:rPr>
              <a:t>一、“最多跑一次”校务服务清单填写</a:t>
            </a:r>
            <a:r>
              <a:rPr lang="zh-CN" altLang="en-US" sz="3200" b="1" dirty="0" smtClean="0">
                <a:solidFill>
                  <a:srgbClr val="C00000"/>
                </a:solidFill>
                <a:latin typeface="+mn-ea"/>
                <a:hlinkClick r:id="rId3" action="ppaction://hlinkfile"/>
              </a:rPr>
              <a:t>说明</a:t>
            </a:r>
            <a:endParaRPr lang="en-US" altLang="zh-CN" sz="32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84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7" y="426653"/>
            <a:ext cx="492443" cy="4176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温州大学“最多跑一次”校务服务网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229" r="20862" b="256"/>
          <a:stretch/>
        </p:blipFill>
        <p:spPr>
          <a:xfrm>
            <a:off x="2339752" y="96633"/>
            <a:ext cx="6664695" cy="499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774177"/>
            <a:ext cx="9144000" cy="1288895"/>
          </a:xfrm>
          <a:prstGeom prst="rect">
            <a:avLst/>
          </a:prstGeom>
          <a:solidFill>
            <a:srgbClr val="E2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771550"/>
            <a:ext cx="3139712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矩形 8"/>
          <p:cNvSpPr>
            <a:spLocks noChangeArrowheads="1"/>
          </p:cNvSpPr>
          <p:nvPr/>
        </p:nvSpPr>
        <p:spPr bwMode="auto">
          <a:xfrm>
            <a:off x="539552" y="2211710"/>
            <a:ext cx="87312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latin typeface="+mn-ea"/>
              </a:rPr>
              <a:t>二、关于“优化</a:t>
            </a:r>
            <a:r>
              <a:rPr lang="zh-CN" altLang="zh-CN" sz="3600" b="1" dirty="0" smtClean="0">
                <a:solidFill>
                  <a:srgbClr val="C00000"/>
                </a:solidFill>
                <a:latin typeface="+mn-ea"/>
              </a:rPr>
              <a:t>服务流程</a:t>
            </a:r>
            <a:r>
              <a:rPr lang="zh-CN" altLang="en-US" sz="3600" b="1" dirty="0" smtClean="0">
                <a:solidFill>
                  <a:srgbClr val="C00000"/>
                </a:solidFill>
                <a:latin typeface="+mn-ea"/>
              </a:rPr>
              <a:t>”</a:t>
            </a:r>
            <a:endParaRPr lang="zh-CN" altLang="zh-CN" sz="36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03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907704" y="1707654"/>
            <a:ext cx="536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1.</a:t>
            </a:r>
            <a:r>
              <a:rPr lang="zh-CN" altLang="en-US" sz="3200" b="1" dirty="0" smtClean="0"/>
              <a:t> 互联网</a:t>
            </a:r>
            <a:r>
              <a:rPr lang="en-US" altLang="zh-CN" sz="3200" b="1" dirty="0"/>
              <a:t>+</a:t>
            </a:r>
            <a:r>
              <a:rPr lang="zh-CN" altLang="en-US" sz="3200" b="1" dirty="0"/>
              <a:t>校务</a:t>
            </a:r>
            <a:r>
              <a:rPr lang="zh-CN" altLang="en-US" sz="3200" b="1" dirty="0" smtClean="0"/>
              <a:t>服务特征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638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820446" y="206608"/>
            <a:ext cx="463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非互联网</a:t>
            </a:r>
            <a:r>
              <a:rPr lang="en-US" altLang="zh-CN" sz="2400" dirty="0" smtClean="0">
                <a:solidFill>
                  <a:srgbClr val="FF0000"/>
                </a:solidFill>
              </a:rPr>
              <a:t>+</a:t>
            </a:r>
            <a:r>
              <a:rPr lang="zh-CN" altLang="en-US" sz="2400" dirty="0" smtClean="0">
                <a:solidFill>
                  <a:srgbClr val="FF0000"/>
                </a:solidFill>
              </a:rPr>
              <a:t>校务服务办事案例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36882" y="1057938"/>
            <a:ext cx="2160240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个人提交辞职报告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348482" y="1642173"/>
            <a:ext cx="2572838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学院（部门）签署意见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336882" y="2319060"/>
            <a:ext cx="3960440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学校批准后，到人事处开具离校手续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334431" y="2933952"/>
            <a:ext cx="2101586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个人办理离校手续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300670" y="4312191"/>
            <a:ext cx="1178785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学校发文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5490371" y="1065177"/>
            <a:ext cx="991423" cy="41724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跑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1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次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5490371" y="1635302"/>
            <a:ext cx="2344307" cy="41724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未知期限的等待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17" name="直接箭头连接符 16"/>
          <p:cNvCxnSpPr>
            <a:stCxn id="7" idx="3"/>
            <a:endCxn id="15" idx="1"/>
          </p:cNvCxnSpPr>
          <p:nvPr/>
        </p:nvCxnSpPr>
        <p:spPr bwMode="auto">
          <a:xfrm>
            <a:off x="2497122" y="1266558"/>
            <a:ext cx="2993249" cy="723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9" idx="3"/>
            <a:endCxn id="16" idx="1"/>
          </p:cNvCxnSpPr>
          <p:nvPr/>
        </p:nvCxnSpPr>
        <p:spPr bwMode="auto">
          <a:xfrm flipV="1">
            <a:off x="2921320" y="1843922"/>
            <a:ext cx="2569051" cy="687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 bwMode="auto">
          <a:xfrm>
            <a:off x="5490373" y="2319060"/>
            <a:ext cx="3088674" cy="41724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未知期限的等待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跑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1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次</a:t>
            </a:r>
            <a:endParaRPr lang="zh-CN" altLang="en-US" b="1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29" name="直接箭头连接符 28"/>
          <p:cNvCxnSpPr>
            <a:stCxn id="11" idx="3"/>
          </p:cNvCxnSpPr>
          <p:nvPr/>
        </p:nvCxnSpPr>
        <p:spPr bwMode="auto">
          <a:xfrm>
            <a:off x="2436017" y="3142572"/>
            <a:ext cx="21001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33" name="表格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993613"/>
              </p:ext>
            </p:extLst>
          </p:nvPr>
        </p:nvGraphicFramePr>
        <p:xfrm>
          <a:off x="2685771" y="2903295"/>
          <a:ext cx="4873020" cy="2047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4604"/>
                <a:gridCol w="974604"/>
                <a:gridCol w="974604"/>
                <a:gridCol w="974604"/>
                <a:gridCol w="974604"/>
              </a:tblGrid>
              <a:tr h="623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所在学院（部门）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校科技处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>
                          <a:effectLst/>
                        </a:rPr>
                        <a:t>校人文社科处</a:t>
                      </a:r>
                      <a:endParaRPr lang="zh-CN" sz="24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>
                          <a:effectLst/>
                        </a:rPr>
                        <a:t>负责人盖章</a:t>
                      </a:r>
                      <a:endParaRPr lang="zh-CN" sz="24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>
                          <a:effectLst/>
                        </a:rPr>
                        <a:t> </a:t>
                      </a:r>
                      <a:r>
                        <a:rPr lang="zh-CN" sz="1200" b="1" kern="0">
                          <a:effectLst/>
                        </a:rPr>
                        <a:t>年</a:t>
                      </a:r>
                      <a:r>
                        <a:rPr lang="en-US" sz="1200" b="1" kern="0">
                          <a:effectLst/>
                        </a:rPr>
                        <a:t> </a:t>
                      </a:r>
                      <a:r>
                        <a:rPr lang="zh-CN" sz="1200" b="1" kern="0">
                          <a:effectLst/>
                        </a:rPr>
                        <a:t>月</a:t>
                      </a:r>
                      <a:r>
                        <a:rPr lang="en-US" sz="1200" b="1" kern="0">
                          <a:effectLst/>
                        </a:rPr>
                        <a:t> </a:t>
                      </a:r>
                      <a:r>
                        <a:rPr lang="zh-CN" sz="1200" b="1" kern="0">
                          <a:effectLst/>
                        </a:rPr>
                        <a:t>日</a:t>
                      </a:r>
                      <a:endParaRPr lang="zh-CN" sz="24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工会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spcAft>
                          <a:spcPts val="0"/>
                        </a:spcAft>
                      </a:pPr>
                      <a:r>
                        <a:rPr lang="zh-CN" sz="1200" b="1" kern="0">
                          <a:effectLst/>
                        </a:rPr>
                        <a:t>党员：</a:t>
                      </a:r>
                      <a:endParaRPr lang="zh-CN" sz="24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>
                          <a:effectLst/>
                        </a:rPr>
                        <a:t>校组织部</a:t>
                      </a:r>
                      <a:endParaRPr lang="zh-CN" sz="24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>
                          <a:effectLst/>
                        </a:rPr>
                        <a:t>负责人盖章</a:t>
                      </a:r>
                      <a:endParaRPr lang="zh-CN" sz="24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>
                          <a:effectLst/>
                        </a:rPr>
                        <a:t> </a:t>
                      </a:r>
                      <a:r>
                        <a:rPr lang="zh-CN" sz="1200" b="1" kern="0">
                          <a:effectLst/>
                        </a:rPr>
                        <a:t>年</a:t>
                      </a:r>
                      <a:r>
                        <a:rPr lang="en-US" sz="1200" b="1" kern="0">
                          <a:effectLst/>
                        </a:rPr>
                        <a:t> </a:t>
                      </a:r>
                      <a:r>
                        <a:rPr lang="zh-CN" sz="1200" b="1" kern="0">
                          <a:effectLst/>
                        </a:rPr>
                        <a:t>月</a:t>
                      </a:r>
                      <a:r>
                        <a:rPr lang="en-US" sz="1200" b="1" kern="0">
                          <a:effectLst/>
                        </a:rPr>
                        <a:t> </a:t>
                      </a:r>
                      <a:r>
                        <a:rPr lang="zh-CN" sz="1200" b="1" kern="0">
                          <a:effectLst/>
                        </a:rPr>
                        <a:t>日</a:t>
                      </a:r>
                      <a:endParaRPr lang="zh-CN" sz="24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731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民主党派人员：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校统战部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国资与实验室管理处（房产）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国资与实验室管理处（设备）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教务处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计财处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584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现代教育中心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保卫处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医务室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图书馆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负责人盖章</a:t>
                      </a:r>
                      <a:endParaRPr lang="zh-CN" sz="2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年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月</a:t>
                      </a:r>
                      <a:r>
                        <a:rPr lang="en-US" sz="1200" b="1" kern="0" dirty="0">
                          <a:effectLst/>
                        </a:rPr>
                        <a:t> </a:t>
                      </a:r>
                      <a:r>
                        <a:rPr lang="zh-CN" sz="1200" b="1" kern="0" dirty="0">
                          <a:effectLst/>
                        </a:rPr>
                        <a:t>日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effectLst/>
                        </a:rPr>
                        <a:t>人事处蒋俊处长签字、盖章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4" name="矩形 33"/>
          <p:cNvSpPr/>
          <p:nvPr/>
        </p:nvSpPr>
        <p:spPr bwMode="auto">
          <a:xfrm>
            <a:off x="7768803" y="3299700"/>
            <a:ext cx="1375197" cy="1228546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未知期限等待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每部门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1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次成功，共跑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15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次。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37" name="直接箭头连接符 36"/>
          <p:cNvCxnSpPr>
            <a:stCxn id="10" idx="3"/>
            <a:endCxn id="23" idx="1"/>
          </p:cNvCxnSpPr>
          <p:nvPr/>
        </p:nvCxnSpPr>
        <p:spPr bwMode="auto">
          <a:xfrm>
            <a:off x="4297322" y="2527680"/>
            <a:ext cx="119305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 bwMode="auto">
          <a:xfrm>
            <a:off x="179512" y="1055576"/>
            <a:ext cx="0" cy="3673855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 bwMode="auto">
          <a:xfrm>
            <a:off x="1648802" y="4214052"/>
            <a:ext cx="997225" cy="628388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等待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跑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1</a:t>
            </a:r>
            <a:r>
              <a:rPr lang="zh-CN" altLang="en-US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次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31" name="直接箭头连接符 30"/>
          <p:cNvCxnSpPr>
            <a:stCxn id="13" idx="3"/>
            <a:endCxn id="30" idx="1"/>
          </p:cNvCxnSpPr>
          <p:nvPr/>
        </p:nvCxnSpPr>
        <p:spPr bwMode="auto">
          <a:xfrm>
            <a:off x="1479455" y="4520811"/>
            <a:ext cx="169347" cy="743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肘形连接符 23"/>
          <p:cNvCxnSpPr>
            <a:endCxn id="34" idx="0"/>
          </p:cNvCxnSpPr>
          <p:nvPr/>
        </p:nvCxnSpPr>
        <p:spPr bwMode="auto">
          <a:xfrm>
            <a:off x="7524326" y="2965791"/>
            <a:ext cx="932076" cy="333909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燕尾形 20"/>
          <p:cNvSpPr/>
          <p:nvPr/>
        </p:nvSpPr>
        <p:spPr>
          <a:xfrm>
            <a:off x="1425070" y="289427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sp>
        <p:nvSpPr>
          <p:cNvPr id="22" name="燕尾形 21"/>
          <p:cNvSpPr/>
          <p:nvPr/>
        </p:nvSpPr>
        <p:spPr>
          <a:xfrm>
            <a:off x="1577460" y="289427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3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820446" y="206608"/>
            <a:ext cx="5055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互联网</a:t>
            </a:r>
            <a:r>
              <a:rPr lang="en-US" altLang="zh-CN" sz="2400" dirty="0" smtClean="0">
                <a:solidFill>
                  <a:srgbClr val="FF0000"/>
                </a:solidFill>
              </a:rPr>
              <a:t>+</a:t>
            </a:r>
            <a:r>
              <a:rPr lang="zh-CN" altLang="en-US" sz="2400" dirty="0" smtClean="0">
                <a:solidFill>
                  <a:srgbClr val="FF0000"/>
                </a:solidFill>
              </a:rPr>
              <a:t>校务服务办事案例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36882" y="1057938"/>
            <a:ext cx="2160240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个人提交辞职报告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348482" y="1642173"/>
            <a:ext cx="2572838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学院（部门）签署意见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336882" y="2319060"/>
            <a:ext cx="3960440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学校批准后，到人事处开具离校手续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334431" y="2933952"/>
            <a:ext cx="2101586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个人办理离校手续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578053" y="3510200"/>
            <a:ext cx="1178785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rPr>
              <a:t>学校发文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4535996" y="1051067"/>
            <a:ext cx="2196244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网上或手机上提交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4535996" y="1635620"/>
            <a:ext cx="2628292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网上或手机上签署意见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17" name="直接箭头连接符 16"/>
          <p:cNvCxnSpPr>
            <a:stCxn id="7" idx="3"/>
            <a:endCxn id="15" idx="1"/>
          </p:cNvCxnSpPr>
          <p:nvPr/>
        </p:nvCxnSpPr>
        <p:spPr bwMode="auto">
          <a:xfrm flipV="1">
            <a:off x="2497122" y="1259687"/>
            <a:ext cx="2038874" cy="687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9" idx="3"/>
            <a:endCxn id="16" idx="1"/>
          </p:cNvCxnSpPr>
          <p:nvPr/>
        </p:nvCxnSpPr>
        <p:spPr bwMode="auto">
          <a:xfrm flipV="1">
            <a:off x="2921320" y="1844240"/>
            <a:ext cx="1614676" cy="655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 bwMode="auto">
          <a:xfrm>
            <a:off x="4535996" y="2320106"/>
            <a:ext cx="3422563" cy="41724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学校网上批准，人事处同意办理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29" name="直接箭头连接符 28"/>
          <p:cNvCxnSpPr>
            <a:stCxn id="11" idx="3"/>
          </p:cNvCxnSpPr>
          <p:nvPr/>
        </p:nvCxnSpPr>
        <p:spPr bwMode="auto">
          <a:xfrm>
            <a:off x="2436017" y="3142572"/>
            <a:ext cx="21001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33" name="表格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081967"/>
              </p:ext>
            </p:extLst>
          </p:nvPr>
        </p:nvGraphicFramePr>
        <p:xfrm>
          <a:off x="2685771" y="2903295"/>
          <a:ext cx="5096440" cy="2086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9288"/>
                <a:gridCol w="1019288"/>
                <a:gridCol w="1019288"/>
                <a:gridCol w="1019288"/>
                <a:gridCol w="1019288"/>
              </a:tblGrid>
              <a:tr h="749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所在学院（部门）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校科技处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校人文社科处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工会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负责人盖章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年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月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日</a:t>
                      </a:r>
                      <a:endParaRPr lang="zh-CN" sz="20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党员：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校组织部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</a:tr>
              <a:tr h="778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民主党派人员：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校统战部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负责人盖章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年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月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日</a:t>
                      </a:r>
                      <a:endParaRPr lang="zh-CN" sz="20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国资与实验室管理处（房产）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国资与实验室管理处（设备）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教务处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计财处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负责人盖章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年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月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日</a:t>
                      </a:r>
                      <a:endParaRPr lang="zh-CN" sz="20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</a:tr>
              <a:tr h="5591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现代教育中心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负责人盖章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年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月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日</a:t>
                      </a:r>
                      <a:endParaRPr lang="zh-CN" sz="20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保卫处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负责人盖章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年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月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日</a:t>
                      </a:r>
                      <a:endParaRPr lang="zh-CN" sz="20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医务室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>
                          <a:effectLst/>
                        </a:rPr>
                        <a:t>负责人盖章</a:t>
                      </a:r>
                      <a:endParaRPr lang="zh-CN" sz="2000" b="1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年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月</a:t>
                      </a:r>
                      <a:r>
                        <a:rPr lang="en-US" sz="1100" b="1" kern="0">
                          <a:effectLst/>
                        </a:rPr>
                        <a:t> </a:t>
                      </a:r>
                      <a:r>
                        <a:rPr lang="zh-CN" sz="1100" b="1" kern="0">
                          <a:effectLst/>
                        </a:rPr>
                        <a:t>日</a:t>
                      </a:r>
                      <a:endParaRPr lang="zh-CN" sz="20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图书馆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负责人盖章</a:t>
                      </a:r>
                      <a:endParaRPr lang="zh-CN" sz="20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年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月</a:t>
                      </a:r>
                      <a:r>
                        <a:rPr lang="en-US" sz="1100" b="1" kern="0" dirty="0">
                          <a:effectLst/>
                        </a:rPr>
                        <a:t> </a:t>
                      </a:r>
                      <a:r>
                        <a:rPr lang="zh-CN" sz="1100" b="1" kern="0" dirty="0">
                          <a:effectLst/>
                        </a:rPr>
                        <a:t>日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effectLst/>
                        </a:rPr>
                        <a:t>人事处蒋俊处长签字、盖章</a:t>
                      </a:r>
                      <a:endParaRPr lang="zh-CN" sz="20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/>
                </a:tc>
              </a:tr>
            </a:tbl>
          </a:graphicData>
        </a:graphic>
      </p:graphicFrame>
      <p:sp>
        <p:nvSpPr>
          <p:cNvPr id="34" name="矩形 33"/>
          <p:cNvSpPr/>
          <p:nvPr/>
        </p:nvSpPr>
        <p:spPr bwMode="auto">
          <a:xfrm>
            <a:off x="7958559" y="3177557"/>
            <a:ext cx="1001130" cy="1537684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网上完成</a:t>
            </a:r>
            <a:r>
              <a:rPr lang="en-US" altLang="zh-CN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15</a:t>
            </a:r>
            <a:r>
              <a:rPr lang="zh-CN" altLang="en-US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个部门流转并自行审核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37" name="直接箭头连接符 36"/>
          <p:cNvCxnSpPr>
            <a:stCxn id="10" idx="3"/>
            <a:endCxn id="23" idx="1"/>
          </p:cNvCxnSpPr>
          <p:nvPr/>
        </p:nvCxnSpPr>
        <p:spPr bwMode="auto">
          <a:xfrm>
            <a:off x="4297322" y="2527680"/>
            <a:ext cx="238674" cy="104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 bwMode="auto">
          <a:xfrm>
            <a:off x="179512" y="1055576"/>
            <a:ext cx="0" cy="3600478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 bwMode="auto">
          <a:xfrm>
            <a:off x="334431" y="4322604"/>
            <a:ext cx="1674427" cy="6669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跑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次拿文件或自助打印。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箭头连接符 24"/>
          <p:cNvCxnSpPr>
            <a:stCxn id="13" idx="2"/>
            <a:endCxn id="22" idx="0"/>
          </p:cNvCxnSpPr>
          <p:nvPr/>
        </p:nvCxnSpPr>
        <p:spPr bwMode="auto">
          <a:xfrm>
            <a:off x="1167446" y="3927440"/>
            <a:ext cx="4199" cy="3951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燕尾形 20"/>
          <p:cNvSpPr/>
          <p:nvPr/>
        </p:nvSpPr>
        <p:spPr>
          <a:xfrm>
            <a:off x="1388440" y="284221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sp>
        <p:nvSpPr>
          <p:cNvPr id="24" name="燕尾形 23"/>
          <p:cNvSpPr/>
          <p:nvPr/>
        </p:nvSpPr>
        <p:spPr>
          <a:xfrm>
            <a:off x="1540830" y="284221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33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15616" y="199568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2.</a:t>
            </a:r>
            <a:r>
              <a:rPr lang="zh-CN" altLang="en-US" sz="3200" b="1" dirty="0" smtClean="0"/>
              <a:t> 互联网</a:t>
            </a:r>
            <a:r>
              <a:rPr lang="en-US" altLang="zh-CN" sz="3200" b="1" dirty="0"/>
              <a:t>+</a:t>
            </a:r>
            <a:r>
              <a:rPr lang="zh-CN" altLang="en-US" sz="3200" b="1" dirty="0"/>
              <a:t>校务</a:t>
            </a:r>
            <a:r>
              <a:rPr lang="zh-CN" altLang="en-US" sz="3200" b="1" dirty="0" smtClean="0"/>
              <a:t>服务核心</a:t>
            </a:r>
            <a:r>
              <a:rPr lang="en-US" altLang="zh-CN" sz="3200" b="1" dirty="0" smtClean="0"/>
              <a:t>—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流程</a:t>
            </a:r>
            <a:r>
              <a:rPr lang="zh-CN" altLang="en-US" sz="3200" b="1" dirty="0">
                <a:solidFill>
                  <a:srgbClr val="FF0000"/>
                </a:solidFill>
              </a:rPr>
              <a:t>优化</a:t>
            </a:r>
          </a:p>
        </p:txBody>
      </p:sp>
    </p:spTree>
    <p:extLst>
      <p:ext uri="{BB962C8B-B14F-4D97-AF65-F5344CB8AC3E}">
        <p14:creationId xmlns:p14="http://schemas.microsoft.com/office/powerpoint/2010/main" val="14816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2189" y="108891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互联网</a:t>
            </a:r>
            <a:r>
              <a:rPr lang="en-US" altLang="zh-CN" sz="2800" b="1" dirty="0"/>
              <a:t>+</a:t>
            </a:r>
            <a:r>
              <a:rPr lang="zh-CN" altLang="en-US" sz="2800" b="1" dirty="0"/>
              <a:t>校务</a:t>
            </a:r>
            <a:r>
              <a:rPr lang="zh-CN" altLang="en-US" sz="2800" b="1" dirty="0" smtClean="0"/>
              <a:t>服务</a:t>
            </a:r>
            <a:r>
              <a:rPr lang="en-US" altLang="zh-CN" sz="2800" b="1" dirty="0" smtClean="0"/>
              <a:t>——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流程优化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2189" y="987574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 smtClean="0"/>
              <a:t>“以人为本，深度融合”</a:t>
            </a:r>
            <a:endParaRPr lang="en-US" altLang="zh-CN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 smtClean="0"/>
              <a:t>摒弃“工具思维”“惯性思维”“本位思维”</a:t>
            </a:r>
            <a:endParaRPr lang="en-US" altLang="zh-CN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 smtClean="0"/>
              <a:t>线上“一网通办”，线下“最多跑一次”</a:t>
            </a:r>
            <a:endParaRPr lang="en-US" altLang="zh-CN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400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 smtClean="0"/>
              <a:t>优化流程、减少层级、减少办事材料</a:t>
            </a:r>
            <a:endParaRPr lang="en-US" altLang="zh-CN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400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 smtClean="0"/>
              <a:t>数据说话，网上留痕，精准管理</a:t>
            </a:r>
            <a:endParaRPr lang="zh-CN" altLang="en-US" sz="2400" b="1" dirty="0"/>
          </a:p>
        </p:txBody>
      </p:sp>
      <p:sp>
        <p:nvSpPr>
          <p:cNvPr id="4" name="燕尾形 3"/>
          <p:cNvSpPr/>
          <p:nvPr/>
        </p:nvSpPr>
        <p:spPr>
          <a:xfrm>
            <a:off x="253791" y="226496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406181" y="226496"/>
            <a:ext cx="216008" cy="28801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59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矩形 8"/>
          <p:cNvSpPr>
            <a:spLocks noChangeArrowheads="1"/>
          </p:cNvSpPr>
          <p:nvPr/>
        </p:nvSpPr>
        <p:spPr bwMode="auto">
          <a:xfrm>
            <a:off x="1331640" y="2139702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+mn-ea"/>
              </a:rPr>
              <a:t>三</a:t>
            </a:r>
            <a:r>
              <a:rPr lang="zh-CN" altLang="en-US" sz="3600" b="1" dirty="0" smtClean="0">
                <a:solidFill>
                  <a:srgbClr val="C00000"/>
                </a:solidFill>
                <a:latin typeface="+mn-ea"/>
              </a:rPr>
              <a:t>、“最多跑一次”校务服务网</a:t>
            </a:r>
            <a:endParaRPr lang="zh-CN" altLang="zh-CN" sz="36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主题">
  <a:themeElements>
    <a:clrScheme name="华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tx1">
              <a:gamma/>
              <a:shade val="60000"/>
              <a:invGamma/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tx1">
              <a:gamma/>
              <a:shade val="60000"/>
              <a:invGamma/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vivo">
      <a:dk1>
        <a:srgbClr val="2A82B0"/>
      </a:dk1>
      <a:lt1>
        <a:srgbClr val="FFFFFF"/>
      </a:lt1>
      <a:dk2>
        <a:srgbClr val="006296"/>
      </a:dk2>
      <a:lt2>
        <a:srgbClr val="82CCD2"/>
      </a:lt2>
      <a:accent1>
        <a:srgbClr val="E72520"/>
      </a:accent1>
      <a:accent2>
        <a:srgbClr val="007750"/>
      </a:accent2>
      <a:accent3>
        <a:srgbClr val="DBB400"/>
      </a:accent3>
      <a:accent4>
        <a:srgbClr val="92A55C"/>
      </a:accent4>
      <a:accent5>
        <a:srgbClr val="4E4D8D"/>
      </a:accent5>
      <a:accent6>
        <a:srgbClr val="F18D00"/>
      </a:accent6>
      <a:hlink>
        <a:srgbClr val="7F7F7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10695</TotalTime>
  <Words>881</Words>
  <Application>Microsoft Office PowerPoint</Application>
  <PresentationFormat>全屏显示(16:9)</PresentationFormat>
  <Paragraphs>188</Paragraphs>
  <Slides>21</Slides>
  <Notes>19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24" baseType="lpstr">
      <vt:lpstr>5_Office 主题</vt:lpstr>
      <vt:lpstr>自定义设计方案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CHINA</cp:lastModifiedBy>
  <cp:revision>1186</cp:revision>
  <dcterms:created xsi:type="dcterms:W3CDTF">2016-05-05T11:55:00Z</dcterms:created>
  <dcterms:modified xsi:type="dcterms:W3CDTF">2018-12-17T00:18:57Z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